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8"/>
  </p:notesMasterIdLst>
  <p:sldIdLst>
    <p:sldId id="256" r:id="rId2"/>
    <p:sldId id="257" r:id="rId3"/>
    <p:sldId id="258" r:id="rId4"/>
    <p:sldId id="259" r:id="rId5"/>
    <p:sldId id="260" r:id="rId6"/>
    <p:sldId id="261" r:id="rId7"/>
    <p:sldId id="262" r:id="rId8"/>
    <p:sldId id="264" r:id="rId9"/>
    <p:sldId id="265" r:id="rId10"/>
    <p:sldId id="267" r:id="rId11"/>
    <p:sldId id="268" r:id="rId12"/>
    <p:sldId id="272" r:id="rId13"/>
    <p:sldId id="263" r:id="rId14"/>
    <p:sldId id="269" r:id="rId15"/>
    <p:sldId id="270" r:id="rId16"/>
    <p:sldId id="271" r:id="rId17"/>
  </p:sldIdLst>
  <p:sldSz cx="9144000" cy="5143500" type="screen16x9"/>
  <p:notesSz cx="6858000" cy="9144000"/>
  <p:embeddedFontLst>
    <p:embeddedFont>
      <p:font typeface="Algerian" pitchFamily="82" charset="0"/>
      <p:regular r:id="rId19"/>
    </p:embeddedFont>
    <p:embeddedFont>
      <p:font typeface="Epilogue" pitchFamily="2"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Nunito Light" pitchFamily="2" charset="0"/>
      <p:regular r:id="rId28"/>
      <p: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B966FB-E6B7-40D7-8C64-8C134DEA2486}">
  <a:tblStyle styleId="{9CB966FB-E6B7-40D7-8C64-8C134DEA24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538FD1-3CC8-4459-83A9-260668F0F88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35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notesMaster" Target="notesMasters/notesMaster1.xml" /><Relationship Id="rId26" Type="http://schemas.openxmlformats.org/officeDocument/2006/relationships/font" Target="fonts/font8.fntdata" /><Relationship Id="rId3" Type="http://schemas.openxmlformats.org/officeDocument/2006/relationships/slide" Target="slides/slide2.xml" /><Relationship Id="rId21" Type="http://schemas.openxmlformats.org/officeDocument/2006/relationships/font" Target="fonts/font3.fntdata"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7.fntdata" /><Relationship Id="rId33" Type="http://schemas.openxmlformats.org/officeDocument/2006/relationships/font" Target="fonts/font15.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2.fntdata" /><Relationship Id="rId29" Type="http://schemas.openxmlformats.org/officeDocument/2006/relationships/font" Target="fonts/font11.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6.fntdata" /><Relationship Id="rId32" Type="http://schemas.openxmlformats.org/officeDocument/2006/relationships/font" Target="fonts/font14.fntdata"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5.fntdata" /><Relationship Id="rId28" Type="http://schemas.openxmlformats.org/officeDocument/2006/relationships/font" Target="fonts/font10.fntdata" /><Relationship Id="rId36"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font" Target="fonts/font1.fntdata" /><Relationship Id="rId31" Type="http://schemas.openxmlformats.org/officeDocument/2006/relationships/font" Target="fonts/font13.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4.fntdata" /><Relationship Id="rId27" Type="http://schemas.openxmlformats.org/officeDocument/2006/relationships/font" Target="fonts/font9.fntdata" /><Relationship Id="rId30" Type="http://schemas.openxmlformats.org/officeDocument/2006/relationships/font" Target="fonts/font12.fntdata" /><Relationship Id="rId35"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3484897fd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3484897fd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604593" y="-845132"/>
            <a:ext cx="3281418" cy="21328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899992" flipH="1">
            <a:off x="-1515196" y="4121356"/>
            <a:ext cx="3953580" cy="192177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40"/>
        <p:cNvGrpSpPr/>
        <p:nvPr/>
      </p:nvGrpSpPr>
      <p:grpSpPr>
        <a:xfrm>
          <a:off x="0" y="0"/>
          <a:ext cx="0" cy="0"/>
          <a:chOff x="0" y="0"/>
          <a:chExt cx="0" cy="0"/>
        </a:xfrm>
      </p:grpSpPr>
      <p:sp>
        <p:nvSpPr>
          <p:cNvPr id="241" name="Google Shape;24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2" name="Google Shape;242;p13"/>
          <p:cNvSpPr txBox="1">
            <a:spLocks noGrp="1"/>
          </p:cNvSpPr>
          <p:nvPr>
            <p:ph type="title" idx="2" hasCustomPrompt="1"/>
          </p:nvPr>
        </p:nvSpPr>
        <p:spPr>
          <a:xfrm>
            <a:off x="110097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 name="Google Shape;243;p13"/>
          <p:cNvSpPr txBox="1">
            <a:spLocks noGrp="1"/>
          </p:cNvSpPr>
          <p:nvPr>
            <p:ph type="title" idx="3" hasCustomPrompt="1"/>
          </p:nvPr>
        </p:nvSpPr>
        <p:spPr>
          <a:xfrm>
            <a:off x="110097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13"/>
          <p:cNvSpPr txBox="1">
            <a:spLocks noGrp="1"/>
          </p:cNvSpPr>
          <p:nvPr>
            <p:ph type="title" idx="4" hasCustomPrompt="1"/>
          </p:nvPr>
        </p:nvSpPr>
        <p:spPr>
          <a:xfrm>
            <a:off x="3419250"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5" name="Google Shape;245;p13"/>
          <p:cNvSpPr txBox="1">
            <a:spLocks noGrp="1"/>
          </p:cNvSpPr>
          <p:nvPr>
            <p:ph type="title" idx="5" hasCustomPrompt="1"/>
          </p:nvPr>
        </p:nvSpPr>
        <p:spPr>
          <a:xfrm>
            <a:off x="3419250"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6" name="Google Shape;246;p13"/>
          <p:cNvSpPr txBox="1">
            <a:spLocks noGrp="1"/>
          </p:cNvSpPr>
          <p:nvPr>
            <p:ph type="title" idx="6" hasCustomPrompt="1"/>
          </p:nvPr>
        </p:nvSpPr>
        <p:spPr>
          <a:xfrm>
            <a:off x="573752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3"/>
          <p:cNvSpPr txBox="1">
            <a:spLocks noGrp="1"/>
          </p:cNvSpPr>
          <p:nvPr>
            <p:ph type="title" idx="7" hasCustomPrompt="1"/>
          </p:nvPr>
        </p:nvSpPr>
        <p:spPr>
          <a:xfrm>
            <a:off x="573752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13"/>
          <p:cNvSpPr txBox="1">
            <a:spLocks noGrp="1"/>
          </p:cNvSpPr>
          <p:nvPr>
            <p:ph type="subTitle" idx="1"/>
          </p:nvPr>
        </p:nvSpPr>
        <p:spPr>
          <a:xfrm>
            <a:off x="110097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9" name="Google Shape;249;p13"/>
          <p:cNvSpPr txBox="1">
            <a:spLocks noGrp="1"/>
          </p:cNvSpPr>
          <p:nvPr>
            <p:ph type="subTitle" idx="8"/>
          </p:nvPr>
        </p:nvSpPr>
        <p:spPr>
          <a:xfrm>
            <a:off x="3419250"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0" name="Google Shape;250;p13"/>
          <p:cNvSpPr txBox="1">
            <a:spLocks noGrp="1"/>
          </p:cNvSpPr>
          <p:nvPr>
            <p:ph type="subTitle" idx="9"/>
          </p:nvPr>
        </p:nvSpPr>
        <p:spPr>
          <a:xfrm>
            <a:off x="573752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1" name="Google Shape;251;p13"/>
          <p:cNvSpPr txBox="1">
            <a:spLocks noGrp="1"/>
          </p:cNvSpPr>
          <p:nvPr>
            <p:ph type="subTitle" idx="13"/>
          </p:nvPr>
        </p:nvSpPr>
        <p:spPr>
          <a:xfrm>
            <a:off x="110097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2" name="Google Shape;252;p13"/>
          <p:cNvSpPr txBox="1">
            <a:spLocks noGrp="1"/>
          </p:cNvSpPr>
          <p:nvPr>
            <p:ph type="subTitle" idx="14"/>
          </p:nvPr>
        </p:nvSpPr>
        <p:spPr>
          <a:xfrm>
            <a:off x="3419250"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 name="Google Shape;253;p13"/>
          <p:cNvSpPr txBox="1">
            <a:spLocks noGrp="1"/>
          </p:cNvSpPr>
          <p:nvPr>
            <p:ph type="subTitle" idx="15"/>
          </p:nvPr>
        </p:nvSpPr>
        <p:spPr>
          <a:xfrm>
            <a:off x="573752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4" name="Google Shape;254;p13"/>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13"/>
          <p:cNvGrpSpPr/>
          <p:nvPr/>
        </p:nvGrpSpPr>
        <p:grpSpPr>
          <a:xfrm>
            <a:off x="8114970" y="266839"/>
            <a:ext cx="829992" cy="750888"/>
            <a:chOff x="8114596" y="445039"/>
            <a:chExt cx="633002" cy="572716"/>
          </a:xfrm>
        </p:grpSpPr>
        <p:grpSp>
          <p:nvGrpSpPr>
            <p:cNvPr id="257" name="Google Shape;257;p13"/>
            <p:cNvGrpSpPr/>
            <p:nvPr/>
          </p:nvGrpSpPr>
          <p:grpSpPr>
            <a:xfrm>
              <a:off x="8114596" y="445039"/>
              <a:ext cx="633002" cy="572716"/>
              <a:chOff x="7189660" y="520827"/>
              <a:chExt cx="598074" cy="541115"/>
            </a:xfrm>
          </p:grpSpPr>
          <p:sp>
            <p:nvSpPr>
              <p:cNvPr id="258" name="Google Shape;258;p13"/>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 name="Google Shape;259;p13"/>
              <p:cNvGrpSpPr/>
              <p:nvPr/>
            </p:nvGrpSpPr>
            <p:grpSpPr>
              <a:xfrm>
                <a:off x="7579137" y="551973"/>
                <a:ext cx="164782" cy="41529"/>
                <a:chOff x="7579137" y="551973"/>
                <a:chExt cx="164782" cy="41529"/>
              </a:xfrm>
            </p:grpSpPr>
            <p:sp>
              <p:nvSpPr>
                <p:cNvPr id="260" name="Google Shape;260;p13"/>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3"/>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3"/>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3" name="Google Shape;263;p13"/>
            <p:cNvGrpSpPr/>
            <p:nvPr/>
          </p:nvGrpSpPr>
          <p:grpSpPr>
            <a:xfrm>
              <a:off x="8184962" y="619646"/>
              <a:ext cx="498115" cy="257273"/>
              <a:chOff x="7256144" y="685800"/>
              <a:chExt cx="470630" cy="243077"/>
            </a:xfrm>
          </p:grpSpPr>
          <p:sp>
            <p:nvSpPr>
              <p:cNvPr id="264" name="Google Shape;264;p13"/>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5" name="Google Shape;265;p13"/>
              <p:cNvGrpSpPr/>
              <p:nvPr/>
            </p:nvGrpSpPr>
            <p:grpSpPr>
              <a:xfrm>
                <a:off x="7512843" y="685800"/>
                <a:ext cx="213931" cy="243077"/>
                <a:chOff x="7512843" y="685800"/>
                <a:chExt cx="213931" cy="243077"/>
              </a:xfrm>
            </p:grpSpPr>
            <p:grpSp>
              <p:nvGrpSpPr>
                <p:cNvPr id="266" name="Google Shape;266;p13"/>
                <p:cNvGrpSpPr/>
                <p:nvPr/>
              </p:nvGrpSpPr>
              <p:grpSpPr>
                <a:xfrm>
                  <a:off x="7512843" y="836580"/>
                  <a:ext cx="213931" cy="92297"/>
                  <a:chOff x="7512843" y="836580"/>
                  <a:chExt cx="213931" cy="92297"/>
                </a:xfrm>
              </p:grpSpPr>
              <p:sp>
                <p:nvSpPr>
                  <p:cNvPr id="267" name="Google Shape;267;p13"/>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3"/>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13"/>
                <p:cNvGrpSpPr/>
                <p:nvPr/>
              </p:nvGrpSpPr>
              <p:grpSpPr>
                <a:xfrm>
                  <a:off x="7512843" y="761238"/>
                  <a:ext cx="213931" cy="92296"/>
                  <a:chOff x="7512843" y="761238"/>
                  <a:chExt cx="213931" cy="92296"/>
                </a:xfrm>
              </p:grpSpPr>
              <p:sp>
                <p:nvSpPr>
                  <p:cNvPr id="270" name="Google Shape;270;p13"/>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3"/>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2" name="Google Shape;272;p13"/>
                <p:cNvGrpSpPr/>
                <p:nvPr/>
              </p:nvGrpSpPr>
              <p:grpSpPr>
                <a:xfrm>
                  <a:off x="7512843" y="685800"/>
                  <a:ext cx="213931" cy="92297"/>
                  <a:chOff x="7512843" y="685800"/>
                  <a:chExt cx="213931" cy="92297"/>
                </a:xfrm>
              </p:grpSpPr>
              <p:sp>
                <p:nvSpPr>
                  <p:cNvPr id="273" name="Google Shape;273;p13"/>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3"/>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275" name="Google Shape;275;p13"/>
          <p:cNvSpPr/>
          <p:nvPr/>
        </p:nvSpPr>
        <p:spPr>
          <a:xfrm>
            <a:off x="62832" y="4828541"/>
            <a:ext cx="734045" cy="45268"/>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6" name="Google Shape;276;p13"/>
          <p:cNvGrpSpPr/>
          <p:nvPr/>
        </p:nvGrpSpPr>
        <p:grpSpPr>
          <a:xfrm>
            <a:off x="103395" y="3891186"/>
            <a:ext cx="668783" cy="959747"/>
            <a:chOff x="10519314" y="4728596"/>
            <a:chExt cx="751780" cy="1078731"/>
          </a:xfrm>
        </p:grpSpPr>
        <p:grpSp>
          <p:nvGrpSpPr>
            <p:cNvPr id="277" name="Google Shape;277;p13"/>
            <p:cNvGrpSpPr/>
            <p:nvPr/>
          </p:nvGrpSpPr>
          <p:grpSpPr>
            <a:xfrm>
              <a:off x="10519314" y="4728596"/>
              <a:ext cx="626662" cy="1078731"/>
              <a:chOff x="10519314" y="4728596"/>
              <a:chExt cx="626662" cy="1078731"/>
            </a:xfrm>
          </p:grpSpPr>
          <p:grpSp>
            <p:nvGrpSpPr>
              <p:cNvPr id="278" name="Google Shape;278;p13"/>
              <p:cNvGrpSpPr/>
              <p:nvPr/>
            </p:nvGrpSpPr>
            <p:grpSpPr>
              <a:xfrm>
                <a:off x="10903220" y="4888205"/>
                <a:ext cx="242756" cy="919122"/>
                <a:chOff x="10903220" y="4888205"/>
                <a:chExt cx="242756" cy="919122"/>
              </a:xfrm>
            </p:grpSpPr>
            <p:sp>
              <p:nvSpPr>
                <p:cNvPr id="279" name="Google Shape;279;p13"/>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3"/>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3"/>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 name="Google Shape;282;p13"/>
                <p:cNvGrpSpPr/>
                <p:nvPr/>
              </p:nvGrpSpPr>
              <p:grpSpPr>
                <a:xfrm>
                  <a:off x="11014221" y="5588618"/>
                  <a:ext cx="100021" cy="114784"/>
                  <a:chOff x="11014221" y="5588618"/>
                  <a:chExt cx="100021" cy="114784"/>
                </a:xfrm>
              </p:grpSpPr>
              <p:sp>
                <p:nvSpPr>
                  <p:cNvPr id="283" name="Google Shape;283;p13"/>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3"/>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3"/>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3"/>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7" name="Google Shape;287;p13"/>
              <p:cNvGrpSpPr/>
              <p:nvPr/>
            </p:nvGrpSpPr>
            <p:grpSpPr>
              <a:xfrm>
                <a:off x="10718623" y="4728596"/>
                <a:ext cx="229169" cy="1075979"/>
                <a:chOff x="10718623" y="4728596"/>
                <a:chExt cx="229169" cy="1075979"/>
              </a:xfrm>
            </p:grpSpPr>
            <p:sp>
              <p:nvSpPr>
                <p:cNvPr id="288" name="Google Shape;288;p13"/>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3"/>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0" name="Google Shape;290;p13"/>
                <p:cNvGrpSpPr/>
                <p:nvPr/>
              </p:nvGrpSpPr>
              <p:grpSpPr>
                <a:xfrm>
                  <a:off x="10765015" y="5040134"/>
                  <a:ext cx="116314" cy="49775"/>
                  <a:chOff x="10765015" y="5040134"/>
                  <a:chExt cx="116314" cy="49775"/>
                </a:xfrm>
              </p:grpSpPr>
              <p:sp>
                <p:nvSpPr>
                  <p:cNvPr id="291" name="Google Shape;291;p13"/>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3"/>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3" name="Google Shape;293;p13"/>
                <p:cNvGrpSpPr/>
                <p:nvPr/>
              </p:nvGrpSpPr>
              <p:grpSpPr>
                <a:xfrm>
                  <a:off x="10784825" y="5436314"/>
                  <a:ext cx="116414" cy="49961"/>
                  <a:chOff x="10784825" y="5436314"/>
                  <a:chExt cx="116414" cy="49961"/>
                </a:xfrm>
              </p:grpSpPr>
              <p:sp>
                <p:nvSpPr>
                  <p:cNvPr id="294" name="Google Shape;294;p13"/>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3"/>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96" name="Google Shape;296;p13"/>
              <p:cNvGrpSpPr/>
              <p:nvPr/>
            </p:nvGrpSpPr>
            <p:grpSpPr>
              <a:xfrm>
                <a:off x="10519314" y="4813458"/>
                <a:ext cx="202120" cy="992123"/>
                <a:chOff x="10519314" y="4813458"/>
                <a:chExt cx="202120" cy="992123"/>
              </a:xfrm>
            </p:grpSpPr>
            <p:sp>
              <p:nvSpPr>
                <p:cNvPr id="297" name="Google Shape;297;p13"/>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3"/>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9" name="Google Shape;299;p13"/>
                <p:cNvGrpSpPr/>
                <p:nvPr/>
              </p:nvGrpSpPr>
              <p:grpSpPr>
                <a:xfrm>
                  <a:off x="10556176" y="5465730"/>
                  <a:ext cx="128397" cy="44196"/>
                  <a:chOff x="10556176" y="5465730"/>
                  <a:chExt cx="128397" cy="44196"/>
                </a:xfrm>
              </p:grpSpPr>
              <p:sp>
                <p:nvSpPr>
                  <p:cNvPr id="300" name="Google Shape;300;p13"/>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3"/>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 name="Google Shape;302;p13"/>
                <p:cNvGrpSpPr/>
                <p:nvPr/>
              </p:nvGrpSpPr>
              <p:grpSpPr>
                <a:xfrm>
                  <a:off x="10556176" y="5689187"/>
                  <a:ext cx="128397" cy="44196"/>
                  <a:chOff x="10556176" y="5689187"/>
                  <a:chExt cx="128397" cy="44196"/>
                </a:xfrm>
              </p:grpSpPr>
              <p:sp>
                <p:nvSpPr>
                  <p:cNvPr id="303" name="Google Shape;303;p13"/>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3"/>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05" name="Google Shape;305;p13"/>
            <p:cNvGrpSpPr/>
            <p:nvPr/>
          </p:nvGrpSpPr>
          <p:grpSpPr>
            <a:xfrm>
              <a:off x="11058042" y="5088325"/>
              <a:ext cx="213052" cy="717953"/>
              <a:chOff x="11058042" y="5088325"/>
              <a:chExt cx="213052" cy="717953"/>
            </a:xfrm>
          </p:grpSpPr>
          <p:sp>
            <p:nvSpPr>
              <p:cNvPr id="306" name="Google Shape;306;p13"/>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3"/>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8" name="Google Shape;308;p13"/>
          <p:cNvGrpSpPr/>
          <p:nvPr/>
        </p:nvGrpSpPr>
        <p:grpSpPr>
          <a:xfrm>
            <a:off x="150676" y="2823493"/>
            <a:ext cx="516117" cy="779220"/>
            <a:chOff x="10572463" y="3528536"/>
            <a:chExt cx="580168" cy="875823"/>
          </a:xfrm>
        </p:grpSpPr>
        <p:grpSp>
          <p:nvGrpSpPr>
            <p:cNvPr id="309" name="Google Shape;309;p13"/>
            <p:cNvGrpSpPr/>
            <p:nvPr/>
          </p:nvGrpSpPr>
          <p:grpSpPr>
            <a:xfrm>
              <a:off x="10713815" y="3528536"/>
              <a:ext cx="438816" cy="746664"/>
              <a:chOff x="10713815" y="3528536"/>
              <a:chExt cx="438816" cy="746664"/>
            </a:xfrm>
          </p:grpSpPr>
          <p:sp>
            <p:nvSpPr>
              <p:cNvPr id="310" name="Google Shape;310;p13"/>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1" name="Google Shape;311;p13"/>
              <p:cNvGrpSpPr/>
              <p:nvPr/>
            </p:nvGrpSpPr>
            <p:grpSpPr>
              <a:xfrm>
                <a:off x="10776489" y="3625310"/>
                <a:ext cx="313848" cy="288226"/>
                <a:chOff x="10776489" y="3625310"/>
                <a:chExt cx="313848" cy="288226"/>
              </a:xfrm>
            </p:grpSpPr>
            <p:sp>
              <p:nvSpPr>
                <p:cNvPr id="312" name="Google Shape;312;p13"/>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3"/>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3"/>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3"/>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3"/>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3"/>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13"/>
              <p:cNvGrpSpPr/>
              <p:nvPr/>
            </p:nvGrpSpPr>
            <p:grpSpPr>
              <a:xfrm>
                <a:off x="10776489" y="3999547"/>
                <a:ext cx="313848" cy="181546"/>
                <a:chOff x="10776489" y="3999547"/>
                <a:chExt cx="313848" cy="181546"/>
              </a:xfrm>
            </p:grpSpPr>
            <p:sp>
              <p:nvSpPr>
                <p:cNvPr id="319" name="Google Shape;319;p13"/>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3"/>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3"/>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3"/>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3" name="Google Shape;323;p13"/>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 name="Google Shape;324;p13"/>
            <p:cNvGrpSpPr/>
            <p:nvPr/>
          </p:nvGrpSpPr>
          <p:grpSpPr>
            <a:xfrm>
              <a:off x="10572463" y="3657790"/>
              <a:ext cx="438817" cy="746569"/>
              <a:chOff x="10572463" y="3657790"/>
              <a:chExt cx="438817" cy="746569"/>
            </a:xfrm>
          </p:grpSpPr>
          <p:sp>
            <p:nvSpPr>
              <p:cNvPr id="325" name="Google Shape;325;p13"/>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6" name="Google Shape;326;p13"/>
              <p:cNvGrpSpPr/>
              <p:nvPr/>
            </p:nvGrpSpPr>
            <p:grpSpPr>
              <a:xfrm>
                <a:off x="10635138" y="3754469"/>
                <a:ext cx="313848" cy="288321"/>
                <a:chOff x="10635138" y="3754469"/>
                <a:chExt cx="313848" cy="288321"/>
              </a:xfrm>
            </p:grpSpPr>
            <p:sp>
              <p:nvSpPr>
                <p:cNvPr id="327" name="Google Shape;327;p13"/>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3"/>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3"/>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3"/>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3"/>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3"/>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 name="Google Shape;333;p13"/>
              <p:cNvGrpSpPr/>
              <p:nvPr/>
            </p:nvGrpSpPr>
            <p:grpSpPr>
              <a:xfrm>
                <a:off x="10635138" y="4128801"/>
                <a:ext cx="313848" cy="181547"/>
                <a:chOff x="10635138" y="4128801"/>
                <a:chExt cx="313848" cy="181547"/>
              </a:xfrm>
            </p:grpSpPr>
            <p:sp>
              <p:nvSpPr>
                <p:cNvPr id="334" name="Google Shape;334;p13"/>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3"/>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3"/>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3"/>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8" name="Google Shape;338;p13"/>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9" name="Google Shape;339;p13"/>
          <p:cNvGrpSpPr/>
          <p:nvPr/>
        </p:nvGrpSpPr>
        <p:grpSpPr>
          <a:xfrm>
            <a:off x="361835" y="3601018"/>
            <a:ext cx="22030" cy="294484"/>
            <a:chOff x="10809827" y="4402455"/>
            <a:chExt cx="24764" cy="330993"/>
          </a:xfrm>
        </p:grpSpPr>
        <p:sp>
          <p:nvSpPr>
            <p:cNvPr id="340" name="Google Shape;340;p13"/>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3"/>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3"/>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343"/>
        <p:cNvGrpSpPr/>
        <p:nvPr/>
      </p:nvGrpSpPr>
      <p:grpSpPr>
        <a:xfrm>
          <a:off x="0" y="0"/>
          <a:ext cx="0" cy="0"/>
          <a:chOff x="0" y="0"/>
          <a:chExt cx="0" cy="0"/>
        </a:xfrm>
      </p:grpSpPr>
      <p:sp>
        <p:nvSpPr>
          <p:cNvPr id="344" name="Google Shape;344;p14"/>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5" name="Google Shape;345;p14"/>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346" name="Google Shape;346;p14"/>
          <p:cNvSpPr>
            <a:spLocks noGrp="1"/>
          </p:cNvSpPr>
          <p:nvPr>
            <p:ph type="pic" idx="2"/>
          </p:nvPr>
        </p:nvSpPr>
        <p:spPr>
          <a:xfrm>
            <a:off x="5668975" y="1076550"/>
            <a:ext cx="2990400" cy="2990400"/>
          </a:xfrm>
          <a:prstGeom prst="roundRect">
            <a:avLst>
              <a:gd name="adj" fmla="val 16667"/>
            </a:avLst>
          </a:prstGeom>
          <a:noFill/>
          <a:ln>
            <a:noFill/>
          </a:ln>
        </p:spPr>
      </p:sp>
      <p:sp>
        <p:nvSpPr>
          <p:cNvPr id="347" name="Google Shape;347;p14"/>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14"/>
          <p:cNvGrpSpPr/>
          <p:nvPr/>
        </p:nvGrpSpPr>
        <p:grpSpPr>
          <a:xfrm>
            <a:off x="65066" y="4373044"/>
            <a:ext cx="878158" cy="654532"/>
            <a:chOff x="1114425" y="4361211"/>
            <a:chExt cx="573023" cy="427101"/>
          </a:xfrm>
        </p:grpSpPr>
        <p:grpSp>
          <p:nvGrpSpPr>
            <p:cNvPr id="350" name="Google Shape;350;p14"/>
            <p:cNvGrpSpPr/>
            <p:nvPr/>
          </p:nvGrpSpPr>
          <p:grpSpPr>
            <a:xfrm>
              <a:off x="1114425" y="4361211"/>
              <a:ext cx="573023" cy="427101"/>
              <a:chOff x="1114425" y="4361211"/>
              <a:chExt cx="573023" cy="427101"/>
            </a:xfrm>
          </p:grpSpPr>
          <p:sp>
            <p:nvSpPr>
              <p:cNvPr id="351" name="Google Shape;351;p14"/>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4"/>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4"/>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4" name="Google Shape;354;p14"/>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_1">
    <p:spTree>
      <p:nvGrpSpPr>
        <p:cNvPr id="1" name="Shape 355"/>
        <p:cNvGrpSpPr/>
        <p:nvPr/>
      </p:nvGrpSpPr>
      <p:grpSpPr>
        <a:xfrm>
          <a:off x="0" y="0"/>
          <a:ext cx="0" cy="0"/>
          <a:chOff x="0" y="0"/>
          <a:chExt cx="0" cy="0"/>
        </a:xfrm>
      </p:grpSpPr>
      <p:sp>
        <p:nvSpPr>
          <p:cNvPr id="356" name="Google Shape;356;p15"/>
          <p:cNvSpPr txBox="1">
            <a:spLocks noGrp="1"/>
          </p:cNvSpPr>
          <p:nvPr>
            <p:ph type="title"/>
          </p:nvPr>
        </p:nvSpPr>
        <p:spPr>
          <a:xfrm>
            <a:off x="2013850" y="841075"/>
            <a:ext cx="5116200" cy="1390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4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57" name="Google Shape;357;p15"/>
          <p:cNvSpPr txBox="1">
            <a:spLocks noGrp="1"/>
          </p:cNvSpPr>
          <p:nvPr>
            <p:ph type="subTitle" idx="1"/>
          </p:nvPr>
        </p:nvSpPr>
        <p:spPr>
          <a:xfrm>
            <a:off x="2013850" y="2231525"/>
            <a:ext cx="5116200" cy="207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358" name="Google Shape;358;p15"/>
          <p:cNvSpPr/>
          <p:nvPr/>
        </p:nvSpPr>
        <p:spPr>
          <a:xfrm rot="9076707" flipH="1">
            <a:off x="7972821" y="-586852"/>
            <a:ext cx="1683799" cy="167281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5"/>
          <p:cNvGrpSpPr/>
          <p:nvPr/>
        </p:nvGrpSpPr>
        <p:grpSpPr>
          <a:xfrm flipH="1">
            <a:off x="683048" y="4696520"/>
            <a:ext cx="325927" cy="404808"/>
            <a:chOff x="7385113" y="1535430"/>
            <a:chExt cx="435673" cy="541115"/>
          </a:xfrm>
        </p:grpSpPr>
        <p:sp>
          <p:nvSpPr>
            <p:cNvPr id="360" name="Google Shape;360;p15"/>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 name="Google Shape;361;p15"/>
            <p:cNvGrpSpPr/>
            <p:nvPr/>
          </p:nvGrpSpPr>
          <p:grpSpPr>
            <a:xfrm>
              <a:off x="7612094" y="1566576"/>
              <a:ext cx="164781" cy="41529"/>
              <a:chOff x="7612094" y="1566576"/>
              <a:chExt cx="164781" cy="41529"/>
            </a:xfrm>
          </p:grpSpPr>
          <p:sp>
            <p:nvSpPr>
              <p:cNvPr id="362" name="Google Shape;362;p15"/>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5"/>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5"/>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65" name="Google Shape;365;p15"/>
          <p:cNvGrpSpPr/>
          <p:nvPr/>
        </p:nvGrpSpPr>
        <p:grpSpPr>
          <a:xfrm flipH="1">
            <a:off x="713902" y="4774546"/>
            <a:ext cx="268636" cy="280965"/>
            <a:chOff x="7420451" y="1639728"/>
            <a:chExt cx="359091" cy="375571"/>
          </a:xfrm>
        </p:grpSpPr>
        <p:sp>
          <p:nvSpPr>
            <p:cNvPr id="366" name="Google Shape;366;p15"/>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5"/>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 name="Google Shape;368;p15"/>
          <p:cNvGrpSpPr/>
          <p:nvPr/>
        </p:nvGrpSpPr>
        <p:grpSpPr>
          <a:xfrm flipH="1">
            <a:off x="96200" y="4469347"/>
            <a:ext cx="355444" cy="644072"/>
            <a:chOff x="1945386" y="5582316"/>
            <a:chExt cx="470725" cy="852963"/>
          </a:xfrm>
        </p:grpSpPr>
        <p:grpSp>
          <p:nvGrpSpPr>
            <p:cNvPr id="369" name="Google Shape;369;p15"/>
            <p:cNvGrpSpPr/>
            <p:nvPr/>
          </p:nvGrpSpPr>
          <p:grpSpPr>
            <a:xfrm>
              <a:off x="1945386" y="5582316"/>
              <a:ext cx="470725" cy="852963"/>
              <a:chOff x="1945386" y="5582316"/>
              <a:chExt cx="470725" cy="852963"/>
            </a:xfrm>
          </p:grpSpPr>
          <p:sp>
            <p:nvSpPr>
              <p:cNvPr id="370" name="Google Shape;370;p15"/>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5"/>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15"/>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15"/>
          <p:cNvGrpSpPr/>
          <p:nvPr/>
        </p:nvGrpSpPr>
        <p:grpSpPr>
          <a:xfrm>
            <a:off x="7975988" y="116167"/>
            <a:ext cx="1061979" cy="558999"/>
            <a:chOff x="3859815" y="2867310"/>
            <a:chExt cx="1262157" cy="664368"/>
          </a:xfrm>
        </p:grpSpPr>
        <p:sp>
          <p:nvSpPr>
            <p:cNvPr id="374" name="Google Shape;374;p15"/>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5" name="Google Shape;375;p15"/>
            <p:cNvGrpSpPr/>
            <p:nvPr/>
          </p:nvGrpSpPr>
          <p:grpSpPr>
            <a:xfrm>
              <a:off x="4275677" y="3065525"/>
              <a:ext cx="334517" cy="380047"/>
              <a:chOff x="4275677" y="3065525"/>
              <a:chExt cx="334517" cy="380047"/>
            </a:xfrm>
          </p:grpSpPr>
          <p:grpSp>
            <p:nvGrpSpPr>
              <p:cNvPr id="376" name="Google Shape;376;p15"/>
              <p:cNvGrpSpPr/>
              <p:nvPr/>
            </p:nvGrpSpPr>
            <p:grpSpPr>
              <a:xfrm>
                <a:off x="4275677" y="3065525"/>
                <a:ext cx="334517" cy="380047"/>
                <a:chOff x="4275677" y="3065525"/>
                <a:chExt cx="334517" cy="380047"/>
              </a:xfrm>
            </p:grpSpPr>
            <p:grpSp>
              <p:nvGrpSpPr>
                <p:cNvPr id="377" name="Google Shape;377;p15"/>
                <p:cNvGrpSpPr/>
                <p:nvPr/>
              </p:nvGrpSpPr>
              <p:grpSpPr>
                <a:xfrm>
                  <a:off x="4275677" y="3301269"/>
                  <a:ext cx="334422" cy="144303"/>
                  <a:chOff x="4275677" y="3301269"/>
                  <a:chExt cx="334422" cy="144303"/>
                </a:xfrm>
              </p:grpSpPr>
              <p:sp>
                <p:nvSpPr>
                  <p:cNvPr id="378" name="Google Shape;378;p15"/>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5"/>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0" name="Google Shape;380;p15"/>
                <p:cNvGrpSpPr/>
                <p:nvPr/>
              </p:nvGrpSpPr>
              <p:grpSpPr>
                <a:xfrm>
                  <a:off x="4275677" y="3183350"/>
                  <a:ext cx="334422" cy="144302"/>
                  <a:chOff x="4275677" y="3183350"/>
                  <a:chExt cx="334422" cy="144302"/>
                </a:xfrm>
              </p:grpSpPr>
              <p:sp>
                <p:nvSpPr>
                  <p:cNvPr id="381" name="Google Shape;381;p15"/>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5"/>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3" name="Google Shape;383;p15"/>
                <p:cNvGrpSpPr/>
                <p:nvPr/>
              </p:nvGrpSpPr>
              <p:grpSpPr>
                <a:xfrm>
                  <a:off x="4275677" y="3065525"/>
                  <a:ext cx="334517" cy="144303"/>
                  <a:chOff x="4275677" y="3065525"/>
                  <a:chExt cx="334517" cy="144303"/>
                </a:xfrm>
              </p:grpSpPr>
              <p:sp>
                <p:nvSpPr>
                  <p:cNvPr id="384" name="Google Shape;384;p15"/>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5"/>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86" name="Google Shape;386;p15"/>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5"/>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5"/>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9" name="Google Shape;389;p15"/>
          <p:cNvGrpSpPr/>
          <p:nvPr/>
        </p:nvGrpSpPr>
        <p:grpSpPr>
          <a:xfrm rot="5400000" flipH="1">
            <a:off x="557972" y="4696603"/>
            <a:ext cx="16329" cy="218290"/>
            <a:chOff x="10809827" y="4402455"/>
            <a:chExt cx="24764" cy="330993"/>
          </a:xfrm>
        </p:grpSpPr>
        <p:sp>
          <p:nvSpPr>
            <p:cNvPr id="390" name="Google Shape;390;p15"/>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5"/>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5"/>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3" name="Google Shape;393;p15"/>
          <p:cNvSpPr/>
          <p:nvPr/>
        </p:nvSpPr>
        <p:spPr>
          <a:xfrm rot="-532595">
            <a:off x="7984139" y="4422751"/>
            <a:ext cx="1661199" cy="134324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rot="-5145822" flipH="1">
            <a:off x="-1235221" y="72085"/>
            <a:ext cx="2404292" cy="131859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95"/>
        <p:cNvGrpSpPr/>
        <p:nvPr/>
      </p:nvGrpSpPr>
      <p:grpSpPr>
        <a:xfrm>
          <a:off x="0" y="0"/>
          <a:ext cx="0" cy="0"/>
          <a:chOff x="0" y="0"/>
          <a:chExt cx="0" cy="0"/>
        </a:xfrm>
      </p:grpSpPr>
      <p:sp>
        <p:nvSpPr>
          <p:cNvPr id="396" name="Google Shape;39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16"/>
          <p:cNvSpPr txBox="1">
            <a:spLocks noGrp="1"/>
          </p:cNvSpPr>
          <p:nvPr>
            <p:ph type="subTitle" idx="1"/>
          </p:nvPr>
        </p:nvSpPr>
        <p:spPr>
          <a:xfrm>
            <a:off x="93762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16"/>
          <p:cNvSpPr txBox="1">
            <a:spLocks noGrp="1"/>
          </p:cNvSpPr>
          <p:nvPr>
            <p:ph type="subTitle" idx="2"/>
          </p:nvPr>
        </p:nvSpPr>
        <p:spPr>
          <a:xfrm>
            <a:off x="3484347"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6"/>
          <p:cNvSpPr txBox="1">
            <a:spLocks noGrp="1"/>
          </p:cNvSpPr>
          <p:nvPr>
            <p:ph type="subTitle" idx="3"/>
          </p:nvPr>
        </p:nvSpPr>
        <p:spPr>
          <a:xfrm>
            <a:off x="603107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0" name="Google Shape;400;p16"/>
          <p:cNvSpPr txBox="1">
            <a:spLocks noGrp="1"/>
          </p:cNvSpPr>
          <p:nvPr>
            <p:ph type="subTitle" idx="4"/>
          </p:nvPr>
        </p:nvSpPr>
        <p:spPr>
          <a:xfrm>
            <a:off x="93762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1" name="Google Shape;401;p16"/>
          <p:cNvSpPr txBox="1">
            <a:spLocks noGrp="1"/>
          </p:cNvSpPr>
          <p:nvPr>
            <p:ph type="subTitle" idx="5"/>
          </p:nvPr>
        </p:nvSpPr>
        <p:spPr>
          <a:xfrm>
            <a:off x="3484350"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2" name="Google Shape;402;p16"/>
          <p:cNvSpPr txBox="1">
            <a:spLocks noGrp="1"/>
          </p:cNvSpPr>
          <p:nvPr>
            <p:ph type="subTitle" idx="6"/>
          </p:nvPr>
        </p:nvSpPr>
        <p:spPr>
          <a:xfrm>
            <a:off x="603107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3" name="Google Shape;403;p16"/>
          <p:cNvSpPr/>
          <p:nvPr/>
        </p:nvSpPr>
        <p:spPr>
          <a:xfrm rot="8800738" flipH="1">
            <a:off x="7902412" y="4181666"/>
            <a:ext cx="1680262" cy="1358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8942362" flipH="1">
            <a:off x="-983149" y="4040244"/>
            <a:ext cx="2474148" cy="2000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rot="1554271" flipH="1">
            <a:off x="7563507" y="-664049"/>
            <a:ext cx="2112334" cy="200257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62825" y="1725386"/>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7" name="Google Shape;407;p16"/>
          <p:cNvGrpSpPr/>
          <p:nvPr/>
        </p:nvGrpSpPr>
        <p:grpSpPr>
          <a:xfrm>
            <a:off x="96399" y="951293"/>
            <a:ext cx="552408" cy="792759"/>
            <a:chOff x="10519314" y="4728596"/>
            <a:chExt cx="751780" cy="1078731"/>
          </a:xfrm>
        </p:grpSpPr>
        <p:grpSp>
          <p:nvGrpSpPr>
            <p:cNvPr id="408" name="Google Shape;408;p16"/>
            <p:cNvGrpSpPr/>
            <p:nvPr/>
          </p:nvGrpSpPr>
          <p:grpSpPr>
            <a:xfrm>
              <a:off x="10519314" y="4728596"/>
              <a:ext cx="626662" cy="1078731"/>
              <a:chOff x="10519314" y="4728596"/>
              <a:chExt cx="626662" cy="1078731"/>
            </a:xfrm>
          </p:grpSpPr>
          <p:grpSp>
            <p:nvGrpSpPr>
              <p:cNvPr id="409" name="Google Shape;409;p16"/>
              <p:cNvGrpSpPr/>
              <p:nvPr/>
            </p:nvGrpSpPr>
            <p:grpSpPr>
              <a:xfrm>
                <a:off x="10903220" y="4888205"/>
                <a:ext cx="242756" cy="919122"/>
                <a:chOff x="10903220" y="4888205"/>
                <a:chExt cx="242756" cy="919122"/>
              </a:xfrm>
            </p:grpSpPr>
            <p:sp>
              <p:nvSpPr>
                <p:cNvPr id="410" name="Google Shape;410;p16"/>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6"/>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6"/>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 name="Google Shape;413;p16"/>
                <p:cNvGrpSpPr/>
                <p:nvPr/>
              </p:nvGrpSpPr>
              <p:grpSpPr>
                <a:xfrm>
                  <a:off x="11014221" y="5588618"/>
                  <a:ext cx="100021" cy="114784"/>
                  <a:chOff x="11014221" y="5588618"/>
                  <a:chExt cx="100021" cy="114784"/>
                </a:xfrm>
              </p:grpSpPr>
              <p:sp>
                <p:nvSpPr>
                  <p:cNvPr id="414" name="Google Shape;414;p16"/>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6"/>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6"/>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6"/>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8" name="Google Shape;418;p16"/>
              <p:cNvGrpSpPr/>
              <p:nvPr/>
            </p:nvGrpSpPr>
            <p:grpSpPr>
              <a:xfrm>
                <a:off x="10718623" y="4728596"/>
                <a:ext cx="229169" cy="1075979"/>
                <a:chOff x="10718623" y="4728596"/>
                <a:chExt cx="229169" cy="1075979"/>
              </a:xfrm>
            </p:grpSpPr>
            <p:sp>
              <p:nvSpPr>
                <p:cNvPr id="419" name="Google Shape;419;p16"/>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6"/>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16"/>
                <p:cNvGrpSpPr/>
                <p:nvPr/>
              </p:nvGrpSpPr>
              <p:grpSpPr>
                <a:xfrm>
                  <a:off x="10765015" y="5040134"/>
                  <a:ext cx="116314" cy="49775"/>
                  <a:chOff x="10765015" y="5040134"/>
                  <a:chExt cx="116314" cy="49775"/>
                </a:xfrm>
              </p:grpSpPr>
              <p:sp>
                <p:nvSpPr>
                  <p:cNvPr id="422" name="Google Shape;422;p16"/>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6"/>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4" name="Google Shape;424;p16"/>
                <p:cNvGrpSpPr/>
                <p:nvPr/>
              </p:nvGrpSpPr>
              <p:grpSpPr>
                <a:xfrm>
                  <a:off x="10784825" y="5436314"/>
                  <a:ext cx="116414" cy="49961"/>
                  <a:chOff x="10784825" y="5436314"/>
                  <a:chExt cx="116414" cy="49961"/>
                </a:xfrm>
              </p:grpSpPr>
              <p:sp>
                <p:nvSpPr>
                  <p:cNvPr id="425" name="Google Shape;425;p16"/>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6"/>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7" name="Google Shape;427;p16"/>
              <p:cNvGrpSpPr/>
              <p:nvPr/>
            </p:nvGrpSpPr>
            <p:grpSpPr>
              <a:xfrm>
                <a:off x="10519314" y="4813458"/>
                <a:ext cx="202120" cy="992123"/>
                <a:chOff x="10519314" y="4813458"/>
                <a:chExt cx="202120" cy="992123"/>
              </a:xfrm>
            </p:grpSpPr>
            <p:sp>
              <p:nvSpPr>
                <p:cNvPr id="428" name="Google Shape;428;p16"/>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6"/>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6"/>
                <p:cNvGrpSpPr/>
                <p:nvPr/>
              </p:nvGrpSpPr>
              <p:grpSpPr>
                <a:xfrm>
                  <a:off x="10556176" y="5465730"/>
                  <a:ext cx="128397" cy="44196"/>
                  <a:chOff x="10556176" y="5465730"/>
                  <a:chExt cx="128397" cy="44196"/>
                </a:xfrm>
              </p:grpSpPr>
              <p:sp>
                <p:nvSpPr>
                  <p:cNvPr id="431" name="Google Shape;431;p16"/>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6"/>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16"/>
                <p:cNvGrpSpPr/>
                <p:nvPr/>
              </p:nvGrpSpPr>
              <p:grpSpPr>
                <a:xfrm>
                  <a:off x="10556176" y="5689187"/>
                  <a:ext cx="128397" cy="44196"/>
                  <a:chOff x="10556176" y="5689187"/>
                  <a:chExt cx="128397" cy="44196"/>
                </a:xfrm>
              </p:grpSpPr>
              <p:sp>
                <p:nvSpPr>
                  <p:cNvPr id="434" name="Google Shape;434;p16"/>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6"/>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36" name="Google Shape;436;p16"/>
            <p:cNvGrpSpPr/>
            <p:nvPr/>
          </p:nvGrpSpPr>
          <p:grpSpPr>
            <a:xfrm>
              <a:off x="11058042" y="5088325"/>
              <a:ext cx="213052" cy="717953"/>
              <a:chOff x="11058042" y="5088325"/>
              <a:chExt cx="213052" cy="717953"/>
            </a:xfrm>
          </p:grpSpPr>
          <p:sp>
            <p:nvSpPr>
              <p:cNvPr id="437" name="Google Shape;437;p16"/>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6"/>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9" name="Google Shape;439;p16"/>
          <p:cNvGrpSpPr/>
          <p:nvPr/>
        </p:nvGrpSpPr>
        <p:grpSpPr>
          <a:xfrm>
            <a:off x="135453" y="69369"/>
            <a:ext cx="426307" cy="643642"/>
            <a:chOff x="10572463" y="3528536"/>
            <a:chExt cx="580168" cy="875823"/>
          </a:xfrm>
        </p:grpSpPr>
        <p:grpSp>
          <p:nvGrpSpPr>
            <p:cNvPr id="440" name="Google Shape;440;p16"/>
            <p:cNvGrpSpPr/>
            <p:nvPr/>
          </p:nvGrpSpPr>
          <p:grpSpPr>
            <a:xfrm>
              <a:off x="10713815" y="3528536"/>
              <a:ext cx="438816" cy="746664"/>
              <a:chOff x="10713815" y="3528536"/>
              <a:chExt cx="438816" cy="746664"/>
            </a:xfrm>
          </p:grpSpPr>
          <p:sp>
            <p:nvSpPr>
              <p:cNvPr id="441" name="Google Shape;441;p16"/>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2" name="Google Shape;442;p16"/>
              <p:cNvGrpSpPr/>
              <p:nvPr/>
            </p:nvGrpSpPr>
            <p:grpSpPr>
              <a:xfrm>
                <a:off x="10776489" y="3625310"/>
                <a:ext cx="313848" cy="288226"/>
                <a:chOff x="10776489" y="3625310"/>
                <a:chExt cx="313848" cy="288226"/>
              </a:xfrm>
            </p:grpSpPr>
            <p:sp>
              <p:nvSpPr>
                <p:cNvPr id="443" name="Google Shape;443;p16"/>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6"/>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6"/>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6"/>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6"/>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6"/>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9" name="Google Shape;449;p16"/>
              <p:cNvGrpSpPr/>
              <p:nvPr/>
            </p:nvGrpSpPr>
            <p:grpSpPr>
              <a:xfrm>
                <a:off x="10776489" y="3999547"/>
                <a:ext cx="313848" cy="181546"/>
                <a:chOff x="10776489" y="3999547"/>
                <a:chExt cx="313848" cy="181546"/>
              </a:xfrm>
            </p:grpSpPr>
            <p:sp>
              <p:nvSpPr>
                <p:cNvPr id="450" name="Google Shape;450;p16"/>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6"/>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6"/>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6"/>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4" name="Google Shape;454;p16"/>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 name="Google Shape;455;p16"/>
            <p:cNvGrpSpPr/>
            <p:nvPr/>
          </p:nvGrpSpPr>
          <p:grpSpPr>
            <a:xfrm>
              <a:off x="10572463" y="3657790"/>
              <a:ext cx="438817" cy="746569"/>
              <a:chOff x="10572463" y="3657790"/>
              <a:chExt cx="438817" cy="746569"/>
            </a:xfrm>
          </p:grpSpPr>
          <p:sp>
            <p:nvSpPr>
              <p:cNvPr id="456" name="Google Shape;456;p16"/>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7" name="Google Shape;457;p16"/>
              <p:cNvGrpSpPr/>
              <p:nvPr/>
            </p:nvGrpSpPr>
            <p:grpSpPr>
              <a:xfrm>
                <a:off x="10635138" y="3754469"/>
                <a:ext cx="313848" cy="288321"/>
                <a:chOff x="10635138" y="3754469"/>
                <a:chExt cx="313848" cy="288321"/>
              </a:xfrm>
            </p:grpSpPr>
            <p:sp>
              <p:nvSpPr>
                <p:cNvPr id="458" name="Google Shape;458;p16"/>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6"/>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6"/>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6"/>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6"/>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6"/>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 name="Google Shape;464;p16"/>
              <p:cNvGrpSpPr/>
              <p:nvPr/>
            </p:nvGrpSpPr>
            <p:grpSpPr>
              <a:xfrm>
                <a:off x="10635138" y="4128801"/>
                <a:ext cx="313848" cy="181547"/>
                <a:chOff x="10635138" y="4128801"/>
                <a:chExt cx="313848" cy="181547"/>
              </a:xfrm>
            </p:grpSpPr>
            <p:sp>
              <p:nvSpPr>
                <p:cNvPr id="465" name="Google Shape;465;p16"/>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6"/>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6"/>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6"/>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9" name="Google Shape;469;p16"/>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0" name="Google Shape;470;p16"/>
          <p:cNvGrpSpPr/>
          <p:nvPr/>
        </p:nvGrpSpPr>
        <p:grpSpPr>
          <a:xfrm>
            <a:off x="309868" y="711612"/>
            <a:ext cx="18197" cy="243247"/>
            <a:chOff x="10809827" y="4402455"/>
            <a:chExt cx="24764" cy="330993"/>
          </a:xfrm>
        </p:grpSpPr>
        <p:sp>
          <p:nvSpPr>
            <p:cNvPr id="471" name="Google Shape;471;p16"/>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6"/>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6"/>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4" name="Google Shape;474;p16"/>
          <p:cNvGrpSpPr/>
          <p:nvPr/>
        </p:nvGrpSpPr>
        <p:grpSpPr>
          <a:xfrm>
            <a:off x="8421644" y="1045085"/>
            <a:ext cx="396068" cy="717683"/>
            <a:chOff x="1945386" y="5582316"/>
            <a:chExt cx="470725" cy="852963"/>
          </a:xfrm>
        </p:grpSpPr>
        <p:grpSp>
          <p:nvGrpSpPr>
            <p:cNvPr id="475" name="Google Shape;475;p16"/>
            <p:cNvGrpSpPr/>
            <p:nvPr/>
          </p:nvGrpSpPr>
          <p:grpSpPr>
            <a:xfrm>
              <a:off x="1945386" y="5582316"/>
              <a:ext cx="470725" cy="852963"/>
              <a:chOff x="1945386" y="5582316"/>
              <a:chExt cx="470725" cy="852963"/>
            </a:xfrm>
          </p:grpSpPr>
          <p:sp>
            <p:nvSpPr>
              <p:cNvPr id="476" name="Google Shape;476;p16"/>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6"/>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8" name="Google Shape;478;p16"/>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 name="Google Shape;479;p16"/>
          <p:cNvGrpSpPr/>
          <p:nvPr/>
        </p:nvGrpSpPr>
        <p:grpSpPr>
          <a:xfrm>
            <a:off x="8088695" y="57742"/>
            <a:ext cx="1061979" cy="558999"/>
            <a:chOff x="3859815" y="2867310"/>
            <a:chExt cx="1262157" cy="664368"/>
          </a:xfrm>
        </p:grpSpPr>
        <p:sp>
          <p:nvSpPr>
            <p:cNvPr id="480" name="Google Shape;480;p16"/>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1" name="Google Shape;481;p16"/>
            <p:cNvGrpSpPr/>
            <p:nvPr/>
          </p:nvGrpSpPr>
          <p:grpSpPr>
            <a:xfrm>
              <a:off x="4275677" y="3065525"/>
              <a:ext cx="334517" cy="380047"/>
              <a:chOff x="4275677" y="3065525"/>
              <a:chExt cx="334517" cy="380047"/>
            </a:xfrm>
          </p:grpSpPr>
          <p:grpSp>
            <p:nvGrpSpPr>
              <p:cNvPr id="482" name="Google Shape;482;p16"/>
              <p:cNvGrpSpPr/>
              <p:nvPr/>
            </p:nvGrpSpPr>
            <p:grpSpPr>
              <a:xfrm>
                <a:off x="4275677" y="3065525"/>
                <a:ext cx="334517" cy="380047"/>
                <a:chOff x="4275677" y="3065525"/>
                <a:chExt cx="334517" cy="380047"/>
              </a:xfrm>
            </p:grpSpPr>
            <p:grpSp>
              <p:nvGrpSpPr>
                <p:cNvPr id="483" name="Google Shape;483;p16"/>
                <p:cNvGrpSpPr/>
                <p:nvPr/>
              </p:nvGrpSpPr>
              <p:grpSpPr>
                <a:xfrm>
                  <a:off x="4275677" y="3301269"/>
                  <a:ext cx="334422" cy="144303"/>
                  <a:chOff x="4275677" y="3301269"/>
                  <a:chExt cx="334422" cy="144303"/>
                </a:xfrm>
              </p:grpSpPr>
              <p:sp>
                <p:nvSpPr>
                  <p:cNvPr id="484" name="Google Shape;484;p16"/>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6"/>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6" name="Google Shape;486;p16"/>
                <p:cNvGrpSpPr/>
                <p:nvPr/>
              </p:nvGrpSpPr>
              <p:grpSpPr>
                <a:xfrm>
                  <a:off x="4275677" y="3183350"/>
                  <a:ext cx="334422" cy="144302"/>
                  <a:chOff x="4275677" y="3183350"/>
                  <a:chExt cx="334422" cy="144302"/>
                </a:xfrm>
              </p:grpSpPr>
              <p:sp>
                <p:nvSpPr>
                  <p:cNvPr id="487" name="Google Shape;487;p16"/>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6"/>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9" name="Google Shape;489;p16"/>
                <p:cNvGrpSpPr/>
                <p:nvPr/>
              </p:nvGrpSpPr>
              <p:grpSpPr>
                <a:xfrm>
                  <a:off x="4275677" y="3065525"/>
                  <a:ext cx="334517" cy="144303"/>
                  <a:chOff x="4275677" y="3065525"/>
                  <a:chExt cx="334517" cy="144303"/>
                </a:xfrm>
              </p:grpSpPr>
              <p:sp>
                <p:nvSpPr>
                  <p:cNvPr id="490" name="Google Shape;490;p16"/>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6"/>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92" name="Google Shape;492;p16"/>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6"/>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6"/>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5" name="Google Shape;495;p16"/>
          <p:cNvGrpSpPr/>
          <p:nvPr/>
        </p:nvGrpSpPr>
        <p:grpSpPr>
          <a:xfrm>
            <a:off x="8582238" y="611818"/>
            <a:ext cx="33124" cy="442802"/>
            <a:chOff x="10809827" y="4402455"/>
            <a:chExt cx="24764" cy="330993"/>
          </a:xfrm>
        </p:grpSpPr>
        <p:sp>
          <p:nvSpPr>
            <p:cNvPr id="496" name="Google Shape;496;p16"/>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6"/>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6"/>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99"/>
        <p:cNvGrpSpPr/>
        <p:nvPr/>
      </p:nvGrpSpPr>
      <p:grpSpPr>
        <a:xfrm>
          <a:off x="0" y="0"/>
          <a:ext cx="0" cy="0"/>
          <a:chOff x="0" y="0"/>
          <a:chExt cx="0" cy="0"/>
        </a:xfrm>
      </p:grpSpPr>
      <p:sp>
        <p:nvSpPr>
          <p:cNvPr id="500" name="Google Shape;50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1" name="Google Shape;501;p17"/>
          <p:cNvSpPr txBox="1">
            <a:spLocks noGrp="1"/>
          </p:cNvSpPr>
          <p:nvPr>
            <p:ph type="subTitle" idx="1"/>
          </p:nvPr>
        </p:nvSpPr>
        <p:spPr>
          <a:xfrm>
            <a:off x="1253225"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2" name="Google Shape;502;p17"/>
          <p:cNvSpPr txBox="1">
            <a:spLocks noGrp="1"/>
          </p:cNvSpPr>
          <p:nvPr>
            <p:ph type="subTitle" idx="2"/>
          </p:nvPr>
        </p:nvSpPr>
        <p:spPr>
          <a:xfrm>
            <a:off x="5079776"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3" name="Google Shape;503;p17"/>
          <p:cNvSpPr txBox="1">
            <a:spLocks noGrp="1"/>
          </p:cNvSpPr>
          <p:nvPr>
            <p:ph type="subTitle" idx="3"/>
          </p:nvPr>
        </p:nvSpPr>
        <p:spPr>
          <a:xfrm>
            <a:off x="1253225"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4" name="Google Shape;504;p17"/>
          <p:cNvSpPr txBox="1">
            <a:spLocks noGrp="1"/>
          </p:cNvSpPr>
          <p:nvPr>
            <p:ph type="subTitle" idx="4"/>
          </p:nvPr>
        </p:nvSpPr>
        <p:spPr>
          <a:xfrm>
            <a:off x="5079776"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5" name="Google Shape;505;p17"/>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6" name="Google Shape;506;p17"/>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7" name="Google Shape;507;p17"/>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8" name="Google Shape;508;p17"/>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9" name="Google Shape;509;p17"/>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17"/>
          <p:cNvGrpSpPr/>
          <p:nvPr/>
        </p:nvGrpSpPr>
        <p:grpSpPr>
          <a:xfrm>
            <a:off x="65066" y="4373044"/>
            <a:ext cx="878158" cy="654532"/>
            <a:chOff x="1114425" y="4361211"/>
            <a:chExt cx="573023" cy="427101"/>
          </a:xfrm>
        </p:grpSpPr>
        <p:grpSp>
          <p:nvGrpSpPr>
            <p:cNvPr id="512" name="Google Shape;512;p17"/>
            <p:cNvGrpSpPr/>
            <p:nvPr/>
          </p:nvGrpSpPr>
          <p:grpSpPr>
            <a:xfrm>
              <a:off x="1114425" y="4361211"/>
              <a:ext cx="573023" cy="427101"/>
              <a:chOff x="1114425" y="4361211"/>
              <a:chExt cx="573023" cy="427101"/>
            </a:xfrm>
          </p:grpSpPr>
          <p:sp>
            <p:nvSpPr>
              <p:cNvPr id="513" name="Google Shape;513;p1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6" name="Google Shape;516;p1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7" name="Google Shape;517;p17"/>
          <p:cNvGrpSpPr/>
          <p:nvPr/>
        </p:nvGrpSpPr>
        <p:grpSpPr>
          <a:xfrm>
            <a:off x="8114970" y="266839"/>
            <a:ext cx="829992" cy="750888"/>
            <a:chOff x="8114596" y="445039"/>
            <a:chExt cx="633002" cy="572716"/>
          </a:xfrm>
        </p:grpSpPr>
        <p:grpSp>
          <p:nvGrpSpPr>
            <p:cNvPr id="518" name="Google Shape;518;p17"/>
            <p:cNvGrpSpPr/>
            <p:nvPr/>
          </p:nvGrpSpPr>
          <p:grpSpPr>
            <a:xfrm>
              <a:off x="8114596" y="445039"/>
              <a:ext cx="633002" cy="572716"/>
              <a:chOff x="7189660" y="520827"/>
              <a:chExt cx="598074" cy="541115"/>
            </a:xfrm>
          </p:grpSpPr>
          <p:sp>
            <p:nvSpPr>
              <p:cNvPr id="519" name="Google Shape;519;p17"/>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0" name="Google Shape;520;p17"/>
              <p:cNvGrpSpPr/>
              <p:nvPr/>
            </p:nvGrpSpPr>
            <p:grpSpPr>
              <a:xfrm>
                <a:off x="7579137" y="551973"/>
                <a:ext cx="164782" cy="41529"/>
                <a:chOff x="7579137" y="551973"/>
                <a:chExt cx="164782" cy="41529"/>
              </a:xfrm>
            </p:grpSpPr>
            <p:sp>
              <p:nvSpPr>
                <p:cNvPr id="521" name="Google Shape;521;p17"/>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7"/>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7"/>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4" name="Google Shape;524;p17"/>
            <p:cNvGrpSpPr/>
            <p:nvPr/>
          </p:nvGrpSpPr>
          <p:grpSpPr>
            <a:xfrm>
              <a:off x="8184962" y="619646"/>
              <a:ext cx="498115" cy="257273"/>
              <a:chOff x="7256144" y="685800"/>
              <a:chExt cx="470630" cy="243077"/>
            </a:xfrm>
          </p:grpSpPr>
          <p:sp>
            <p:nvSpPr>
              <p:cNvPr id="525" name="Google Shape;525;p17"/>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6" name="Google Shape;526;p17"/>
              <p:cNvGrpSpPr/>
              <p:nvPr/>
            </p:nvGrpSpPr>
            <p:grpSpPr>
              <a:xfrm>
                <a:off x="7512843" y="685800"/>
                <a:ext cx="213931" cy="243077"/>
                <a:chOff x="7512843" y="685800"/>
                <a:chExt cx="213931" cy="243077"/>
              </a:xfrm>
            </p:grpSpPr>
            <p:grpSp>
              <p:nvGrpSpPr>
                <p:cNvPr id="527" name="Google Shape;527;p17"/>
                <p:cNvGrpSpPr/>
                <p:nvPr/>
              </p:nvGrpSpPr>
              <p:grpSpPr>
                <a:xfrm>
                  <a:off x="7512843" y="836580"/>
                  <a:ext cx="213931" cy="92297"/>
                  <a:chOff x="7512843" y="836580"/>
                  <a:chExt cx="213931" cy="92297"/>
                </a:xfrm>
              </p:grpSpPr>
              <p:sp>
                <p:nvSpPr>
                  <p:cNvPr id="528" name="Google Shape;528;p17"/>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7"/>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0" name="Google Shape;530;p17"/>
                <p:cNvGrpSpPr/>
                <p:nvPr/>
              </p:nvGrpSpPr>
              <p:grpSpPr>
                <a:xfrm>
                  <a:off x="7512843" y="761238"/>
                  <a:ext cx="213931" cy="92296"/>
                  <a:chOff x="7512843" y="761238"/>
                  <a:chExt cx="213931" cy="92296"/>
                </a:xfrm>
              </p:grpSpPr>
              <p:sp>
                <p:nvSpPr>
                  <p:cNvPr id="531" name="Google Shape;531;p17"/>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7"/>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 name="Google Shape;533;p17"/>
                <p:cNvGrpSpPr/>
                <p:nvPr/>
              </p:nvGrpSpPr>
              <p:grpSpPr>
                <a:xfrm>
                  <a:off x="7512843" y="685800"/>
                  <a:ext cx="213931" cy="92297"/>
                  <a:chOff x="7512843" y="685800"/>
                  <a:chExt cx="213931" cy="92297"/>
                </a:xfrm>
              </p:grpSpPr>
              <p:sp>
                <p:nvSpPr>
                  <p:cNvPr id="534" name="Google Shape;534;p17"/>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7"/>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36"/>
        <p:cNvGrpSpPr/>
        <p:nvPr/>
      </p:nvGrpSpPr>
      <p:grpSpPr>
        <a:xfrm>
          <a:off x="0" y="0"/>
          <a:ext cx="0" cy="0"/>
          <a:chOff x="0" y="0"/>
          <a:chExt cx="0" cy="0"/>
        </a:xfrm>
      </p:grpSpPr>
      <p:sp>
        <p:nvSpPr>
          <p:cNvPr id="537" name="Google Shape;53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8" name="Google Shape;538;p18"/>
          <p:cNvSpPr txBox="1">
            <a:spLocks noGrp="1"/>
          </p:cNvSpPr>
          <p:nvPr>
            <p:ph type="subTitle" idx="1"/>
          </p:nvPr>
        </p:nvSpPr>
        <p:spPr>
          <a:xfrm>
            <a:off x="723900" y="171015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9" name="Google Shape;539;p18"/>
          <p:cNvSpPr txBox="1">
            <a:spLocks noGrp="1"/>
          </p:cNvSpPr>
          <p:nvPr>
            <p:ph type="subTitle" idx="2"/>
          </p:nvPr>
        </p:nvSpPr>
        <p:spPr>
          <a:xfrm>
            <a:off x="3577144"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0" name="Google Shape;540;p18"/>
          <p:cNvSpPr txBox="1">
            <a:spLocks noGrp="1"/>
          </p:cNvSpPr>
          <p:nvPr>
            <p:ph type="subTitle" idx="3"/>
          </p:nvPr>
        </p:nvSpPr>
        <p:spPr>
          <a:xfrm>
            <a:off x="723900"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1" name="Google Shape;541;p18"/>
          <p:cNvSpPr txBox="1">
            <a:spLocks noGrp="1"/>
          </p:cNvSpPr>
          <p:nvPr>
            <p:ph type="subTitle" idx="4"/>
          </p:nvPr>
        </p:nvSpPr>
        <p:spPr>
          <a:xfrm>
            <a:off x="3577144"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2" name="Google Shape;542;p18"/>
          <p:cNvSpPr txBox="1">
            <a:spLocks noGrp="1"/>
          </p:cNvSpPr>
          <p:nvPr>
            <p:ph type="subTitle" idx="5"/>
          </p:nvPr>
        </p:nvSpPr>
        <p:spPr>
          <a:xfrm>
            <a:off x="6430388"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3" name="Google Shape;543;p18"/>
          <p:cNvSpPr txBox="1">
            <a:spLocks noGrp="1"/>
          </p:cNvSpPr>
          <p:nvPr>
            <p:ph type="subTitle" idx="6"/>
          </p:nvPr>
        </p:nvSpPr>
        <p:spPr>
          <a:xfrm>
            <a:off x="6430388"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4" name="Google Shape;544;p18"/>
          <p:cNvSpPr txBox="1">
            <a:spLocks noGrp="1"/>
          </p:cNvSpPr>
          <p:nvPr>
            <p:ph type="subTitle" idx="7"/>
          </p:nvPr>
        </p:nvSpPr>
        <p:spPr>
          <a:xfrm>
            <a:off x="731700" y="1060275"/>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5" name="Google Shape;545;p18"/>
          <p:cNvSpPr txBox="1">
            <a:spLocks noGrp="1"/>
          </p:cNvSpPr>
          <p:nvPr>
            <p:ph type="subTitle" idx="8"/>
          </p:nvPr>
        </p:nvSpPr>
        <p:spPr>
          <a:xfrm>
            <a:off x="3582994"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6" name="Google Shape;546;p18"/>
          <p:cNvSpPr txBox="1">
            <a:spLocks noGrp="1"/>
          </p:cNvSpPr>
          <p:nvPr>
            <p:ph type="subTitle" idx="9"/>
          </p:nvPr>
        </p:nvSpPr>
        <p:spPr>
          <a:xfrm>
            <a:off x="6434288"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7" name="Google Shape;547;p18"/>
          <p:cNvSpPr txBox="1">
            <a:spLocks noGrp="1"/>
          </p:cNvSpPr>
          <p:nvPr>
            <p:ph type="subTitle" idx="13"/>
          </p:nvPr>
        </p:nvSpPr>
        <p:spPr>
          <a:xfrm>
            <a:off x="723900" y="2845800"/>
            <a:ext cx="19860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8" name="Google Shape;548;p18"/>
          <p:cNvSpPr txBox="1">
            <a:spLocks noGrp="1"/>
          </p:cNvSpPr>
          <p:nvPr>
            <p:ph type="subTitle" idx="14"/>
          </p:nvPr>
        </p:nvSpPr>
        <p:spPr>
          <a:xfrm>
            <a:off x="3582995"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9" name="Google Shape;549;p18"/>
          <p:cNvSpPr txBox="1">
            <a:spLocks noGrp="1"/>
          </p:cNvSpPr>
          <p:nvPr>
            <p:ph type="subTitle" idx="15"/>
          </p:nvPr>
        </p:nvSpPr>
        <p:spPr>
          <a:xfrm>
            <a:off x="6434290"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0" name="Google Shape;550;p18"/>
          <p:cNvSpPr/>
          <p:nvPr/>
        </p:nvSpPr>
        <p:spPr>
          <a:xfrm rot="-3263452" flipH="1">
            <a:off x="7372110" y="40383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8"/>
          <p:cNvSpPr/>
          <p:nvPr/>
        </p:nvSpPr>
        <p:spPr>
          <a:xfrm rot="531647" flipH="1">
            <a:off x="-1621232" y="4095570"/>
            <a:ext cx="2581069" cy="208704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8"/>
          <p:cNvSpPr/>
          <p:nvPr/>
        </p:nvSpPr>
        <p:spPr>
          <a:xfrm rot="460658" flipH="1">
            <a:off x="7344116" y="-1448948"/>
            <a:ext cx="3053845" cy="246933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18"/>
          <p:cNvGrpSpPr/>
          <p:nvPr/>
        </p:nvGrpSpPr>
        <p:grpSpPr>
          <a:xfrm>
            <a:off x="7931872" y="177093"/>
            <a:ext cx="997823" cy="737095"/>
            <a:chOff x="7931872" y="177093"/>
            <a:chExt cx="997823" cy="737095"/>
          </a:xfrm>
        </p:grpSpPr>
        <p:grpSp>
          <p:nvGrpSpPr>
            <p:cNvPr id="554" name="Google Shape;554;p18"/>
            <p:cNvGrpSpPr/>
            <p:nvPr/>
          </p:nvGrpSpPr>
          <p:grpSpPr>
            <a:xfrm>
              <a:off x="7931872" y="177093"/>
              <a:ext cx="919725" cy="318025"/>
              <a:chOff x="7230903" y="4635722"/>
              <a:chExt cx="652843" cy="225742"/>
            </a:xfrm>
          </p:grpSpPr>
          <p:sp>
            <p:nvSpPr>
              <p:cNvPr id="555" name="Google Shape;555;p18"/>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8"/>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7" name="Google Shape;557;p18"/>
              <p:cNvGrpSpPr/>
              <p:nvPr/>
            </p:nvGrpSpPr>
            <p:grpSpPr>
              <a:xfrm>
                <a:off x="7487126" y="4676394"/>
                <a:ext cx="332041" cy="142684"/>
                <a:chOff x="7487126" y="4676394"/>
                <a:chExt cx="332041" cy="142684"/>
              </a:xfrm>
            </p:grpSpPr>
            <p:sp>
              <p:nvSpPr>
                <p:cNvPr id="558" name="Google Shape;558;p18"/>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8"/>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8"/>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8"/>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62" name="Google Shape;562;p18"/>
            <p:cNvGrpSpPr/>
            <p:nvPr/>
          </p:nvGrpSpPr>
          <p:grpSpPr>
            <a:xfrm>
              <a:off x="7931872" y="596163"/>
              <a:ext cx="919725" cy="318025"/>
              <a:chOff x="7230903" y="4933188"/>
              <a:chExt cx="652843" cy="225742"/>
            </a:xfrm>
          </p:grpSpPr>
          <p:grpSp>
            <p:nvGrpSpPr>
              <p:cNvPr id="563" name="Google Shape;563;p18"/>
              <p:cNvGrpSpPr/>
              <p:nvPr/>
            </p:nvGrpSpPr>
            <p:grpSpPr>
              <a:xfrm>
                <a:off x="7230903" y="4933188"/>
                <a:ext cx="652843" cy="225742"/>
                <a:chOff x="7230903" y="4933188"/>
                <a:chExt cx="652843" cy="225742"/>
              </a:xfrm>
            </p:grpSpPr>
            <p:sp>
              <p:nvSpPr>
                <p:cNvPr id="564" name="Google Shape;564;p18"/>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8"/>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6" name="Google Shape;566;p18"/>
                <p:cNvGrpSpPr/>
                <p:nvPr/>
              </p:nvGrpSpPr>
              <p:grpSpPr>
                <a:xfrm>
                  <a:off x="7487126" y="4973859"/>
                  <a:ext cx="332041" cy="142684"/>
                  <a:chOff x="7487126" y="4973859"/>
                  <a:chExt cx="332041" cy="142684"/>
                </a:xfrm>
              </p:grpSpPr>
              <p:sp>
                <p:nvSpPr>
                  <p:cNvPr id="567" name="Google Shape;567;p18"/>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8"/>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8"/>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8"/>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71" name="Google Shape;571;p18"/>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2" name="Google Shape;572;p18"/>
            <p:cNvGrpSpPr/>
            <p:nvPr/>
          </p:nvGrpSpPr>
          <p:grpSpPr>
            <a:xfrm>
              <a:off x="8756326" y="539537"/>
              <a:ext cx="173370" cy="112691"/>
              <a:chOff x="7816120" y="4892994"/>
              <a:chExt cx="123062" cy="79991"/>
            </a:xfrm>
          </p:grpSpPr>
          <p:grpSp>
            <p:nvGrpSpPr>
              <p:cNvPr id="573" name="Google Shape;573;p18"/>
              <p:cNvGrpSpPr/>
              <p:nvPr/>
            </p:nvGrpSpPr>
            <p:grpSpPr>
              <a:xfrm>
                <a:off x="7816120" y="4902803"/>
                <a:ext cx="123062" cy="63817"/>
                <a:chOff x="7816120" y="4902803"/>
                <a:chExt cx="123062" cy="63817"/>
              </a:xfrm>
            </p:grpSpPr>
            <p:sp>
              <p:nvSpPr>
                <p:cNvPr id="574" name="Google Shape;574;p18"/>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8"/>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6" name="Google Shape;576;p18"/>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86"/>
        <p:cNvGrpSpPr/>
        <p:nvPr/>
      </p:nvGrpSpPr>
      <p:grpSpPr>
        <a:xfrm>
          <a:off x="0" y="0"/>
          <a:ext cx="0" cy="0"/>
          <a:chOff x="0" y="0"/>
          <a:chExt cx="0" cy="0"/>
        </a:xfrm>
      </p:grpSpPr>
      <p:sp>
        <p:nvSpPr>
          <p:cNvPr id="587" name="Google Shape;5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8" name="Google Shape;588;p20"/>
          <p:cNvSpPr/>
          <p:nvPr/>
        </p:nvSpPr>
        <p:spPr>
          <a:xfrm rot="337739" flipH="1">
            <a:off x="8212271" y="3187242"/>
            <a:ext cx="3158465" cy="3518480"/>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0"/>
          <p:cNvGrpSpPr/>
          <p:nvPr/>
        </p:nvGrpSpPr>
        <p:grpSpPr>
          <a:xfrm>
            <a:off x="90200" y="4214393"/>
            <a:ext cx="516117" cy="779220"/>
            <a:chOff x="10572463" y="3528536"/>
            <a:chExt cx="580168" cy="875823"/>
          </a:xfrm>
        </p:grpSpPr>
        <p:grpSp>
          <p:nvGrpSpPr>
            <p:cNvPr id="590" name="Google Shape;590;p20"/>
            <p:cNvGrpSpPr/>
            <p:nvPr/>
          </p:nvGrpSpPr>
          <p:grpSpPr>
            <a:xfrm>
              <a:off x="10713815" y="3528536"/>
              <a:ext cx="438816" cy="746664"/>
              <a:chOff x="10713815" y="3528536"/>
              <a:chExt cx="438816" cy="746664"/>
            </a:xfrm>
          </p:grpSpPr>
          <p:sp>
            <p:nvSpPr>
              <p:cNvPr id="591" name="Google Shape;591;p20"/>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2" name="Google Shape;592;p20"/>
              <p:cNvGrpSpPr/>
              <p:nvPr/>
            </p:nvGrpSpPr>
            <p:grpSpPr>
              <a:xfrm>
                <a:off x="10776489" y="3625310"/>
                <a:ext cx="313848" cy="288226"/>
                <a:chOff x="10776489" y="3625310"/>
                <a:chExt cx="313848" cy="288226"/>
              </a:xfrm>
            </p:grpSpPr>
            <p:sp>
              <p:nvSpPr>
                <p:cNvPr id="593" name="Google Shape;593;p20"/>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0"/>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0"/>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0"/>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0"/>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0"/>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9" name="Google Shape;599;p20"/>
              <p:cNvGrpSpPr/>
              <p:nvPr/>
            </p:nvGrpSpPr>
            <p:grpSpPr>
              <a:xfrm>
                <a:off x="10776489" y="3999547"/>
                <a:ext cx="313848" cy="181546"/>
                <a:chOff x="10776489" y="3999547"/>
                <a:chExt cx="313848" cy="181546"/>
              </a:xfrm>
            </p:grpSpPr>
            <p:sp>
              <p:nvSpPr>
                <p:cNvPr id="600" name="Google Shape;600;p20"/>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0"/>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20"/>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0"/>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4" name="Google Shape;604;p20"/>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5" name="Google Shape;605;p20"/>
            <p:cNvGrpSpPr/>
            <p:nvPr/>
          </p:nvGrpSpPr>
          <p:grpSpPr>
            <a:xfrm>
              <a:off x="10572463" y="3657790"/>
              <a:ext cx="438817" cy="746569"/>
              <a:chOff x="10572463" y="3657790"/>
              <a:chExt cx="438817" cy="746569"/>
            </a:xfrm>
          </p:grpSpPr>
          <p:sp>
            <p:nvSpPr>
              <p:cNvPr id="606" name="Google Shape;606;p20"/>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7" name="Google Shape;607;p20"/>
              <p:cNvGrpSpPr/>
              <p:nvPr/>
            </p:nvGrpSpPr>
            <p:grpSpPr>
              <a:xfrm>
                <a:off x="10635138" y="3754469"/>
                <a:ext cx="313848" cy="288321"/>
                <a:chOff x="10635138" y="3754469"/>
                <a:chExt cx="313848" cy="288321"/>
              </a:xfrm>
            </p:grpSpPr>
            <p:sp>
              <p:nvSpPr>
                <p:cNvPr id="608" name="Google Shape;608;p20"/>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0"/>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0"/>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20"/>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20"/>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20"/>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4" name="Google Shape;614;p20"/>
              <p:cNvGrpSpPr/>
              <p:nvPr/>
            </p:nvGrpSpPr>
            <p:grpSpPr>
              <a:xfrm>
                <a:off x="10635138" y="4128801"/>
                <a:ext cx="313848" cy="181547"/>
                <a:chOff x="10635138" y="4128801"/>
                <a:chExt cx="313848" cy="181547"/>
              </a:xfrm>
            </p:grpSpPr>
            <p:sp>
              <p:nvSpPr>
                <p:cNvPr id="615" name="Google Shape;615;p20"/>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20"/>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0"/>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20"/>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9" name="Google Shape;619;p20"/>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20" name="Google Shape;620;p20"/>
          <p:cNvSpPr/>
          <p:nvPr/>
        </p:nvSpPr>
        <p:spPr>
          <a:xfrm rot="-3657034" flipH="1">
            <a:off x="-1404232" y="-737971"/>
            <a:ext cx="2746020" cy="16278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0"/>
          <p:cNvGrpSpPr/>
          <p:nvPr/>
        </p:nvGrpSpPr>
        <p:grpSpPr>
          <a:xfrm>
            <a:off x="8114970" y="266839"/>
            <a:ext cx="829992" cy="750888"/>
            <a:chOff x="8114596" y="445039"/>
            <a:chExt cx="633002" cy="572716"/>
          </a:xfrm>
        </p:grpSpPr>
        <p:grpSp>
          <p:nvGrpSpPr>
            <p:cNvPr id="622" name="Google Shape;622;p20"/>
            <p:cNvGrpSpPr/>
            <p:nvPr/>
          </p:nvGrpSpPr>
          <p:grpSpPr>
            <a:xfrm>
              <a:off x="8114596" y="445039"/>
              <a:ext cx="633002" cy="572716"/>
              <a:chOff x="7189660" y="520827"/>
              <a:chExt cx="598074" cy="541115"/>
            </a:xfrm>
          </p:grpSpPr>
          <p:sp>
            <p:nvSpPr>
              <p:cNvPr id="623" name="Google Shape;623;p20"/>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4" name="Google Shape;624;p20"/>
              <p:cNvGrpSpPr/>
              <p:nvPr/>
            </p:nvGrpSpPr>
            <p:grpSpPr>
              <a:xfrm>
                <a:off x="7579137" y="551973"/>
                <a:ext cx="164782" cy="41529"/>
                <a:chOff x="7579137" y="551973"/>
                <a:chExt cx="164782" cy="41529"/>
              </a:xfrm>
            </p:grpSpPr>
            <p:sp>
              <p:nvSpPr>
                <p:cNvPr id="625" name="Google Shape;625;p20"/>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20"/>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20"/>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8" name="Google Shape;628;p20"/>
            <p:cNvGrpSpPr/>
            <p:nvPr/>
          </p:nvGrpSpPr>
          <p:grpSpPr>
            <a:xfrm>
              <a:off x="8184962" y="619646"/>
              <a:ext cx="498115" cy="257273"/>
              <a:chOff x="7256144" y="685800"/>
              <a:chExt cx="470630" cy="243077"/>
            </a:xfrm>
          </p:grpSpPr>
          <p:sp>
            <p:nvSpPr>
              <p:cNvPr id="629" name="Google Shape;629;p20"/>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0" name="Google Shape;630;p20"/>
              <p:cNvGrpSpPr/>
              <p:nvPr/>
            </p:nvGrpSpPr>
            <p:grpSpPr>
              <a:xfrm>
                <a:off x="7512843" y="685800"/>
                <a:ext cx="213931" cy="243077"/>
                <a:chOff x="7512843" y="685800"/>
                <a:chExt cx="213931" cy="243077"/>
              </a:xfrm>
            </p:grpSpPr>
            <p:grpSp>
              <p:nvGrpSpPr>
                <p:cNvPr id="631" name="Google Shape;631;p20"/>
                <p:cNvGrpSpPr/>
                <p:nvPr/>
              </p:nvGrpSpPr>
              <p:grpSpPr>
                <a:xfrm>
                  <a:off x="7512843" y="836580"/>
                  <a:ext cx="213931" cy="92297"/>
                  <a:chOff x="7512843" y="836580"/>
                  <a:chExt cx="213931" cy="92297"/>
                </a:xfrm>
              </p:grpSpPr>
              <p:sp>
                <p:nvSpPr>
                  <p:cNvPr id="632" name="Google Shape;632;p20"/>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20"/>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4" name="Google Shape;634;p20"/>
                <p:cNvGrpSpPr/>
                <p:nvPr/>
              </p:nvGrpSpPr>
              <p:grpSpPr>
                <a:xfrm>
                  <a:off x="7512843" y="761238"/>
                  <a:ext cx="213931" cy="92296"/>
                  <a:chOff x="7512843" y="761238"/>
                  <a:chExt cx="213931" cy="92296"/>
                </a:xfrm>
              </p:grpSpPr>
              <p:sp>
                <p:nvSpPr>
                  <p:cNvPr id="635" name="Google Shape;635;p20"/>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20"/>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7" name="Google Shape;637;p20"/>
                <p:cNvGrpSpPr/>
                <p:nvPr/>
              </p:nvGrpSpPr>
              <p:grpSpPr>
                <a:xfrm>
                  <a:off x="7512843" y="685800"/>
                  <a:ext cx="213931" cy="92297"/>
                  <a:chOff x="7512843" y="685800"/>
                  <a:chExt cx="213931" cy="92297"/>
                </a:xfrm>
              </p:grpSpPr>
              <p:sp>
                <p:nvSpPr>
                  <p:cNvPr id="638" name="Google Shape;638;p20"/>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20"/>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640"/>
        <p:cNvGrpSpPr/>
        <p:nvPr/>
      </p:nvGrpSpPr>
      <p:grpSpPr>
        <a:xfrm>
          <a:off x="0" y="0"/>
          <a:ext cx="0" cy="0"/>
          <a:chOff x="0" y="0"/>
          <a:chExt cx="0" cy="0"/>
        </a:xfrm>
      </p:grpSpPr>
      <p:sp>
        <p:nvSpPr>
          <p:cNvPr id="641" name="Google Shape;641;p21"/>
          <p:cNvSpPr/>
          <p:nvPr/>
        </p:nvSpPr>
        <p:spPr>
          <a:xfrm rot="9076707" flipH="1">
            <a:off x="7972821" y="-586852"/>
            <a:ext cx="1683799" cy="167281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43" name="Google Shape;643;p21"/>
          <p:cNvGrpSpPr/>
          <p:nvPr/>
        </p:nvGrpSpPr>
        <p:grpSpPr>
          <a:xfrm flipH="1">
            <a:off x="683048" y="4696520"/>
            <a:ext cx="325927" cy="404808"/>
            <a:chOff x="7385113" y="1535430"/>
            <a:chExt cx="435673" cy="541115"/>
          </a:xfrm>
        </p:grpSpPr>
        <p:sp>
          <p:nvSpPr>
            <p:cNvPr id="644" name="Google Shape;644;p21"/>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5" name="Google Shape;645;p21"/>
            <p:cNvGrpSpPr/>
            <p:nvPr/>
          </p:nvGrpSpPr>
          <p:grpSpPr>
            <a:xfrm>
              <a:off x="7612094" y="1566576"/>
              <a:ext cx="164781" cy="41529"/>
              <a:chOff x="7612094" y="1566576"/>
              <a:chExt cx="164781" cy="41529"/>
            </a:xfrm>
          </p:grpSpPr>
          <p:sp>
            <p:nvSpPr>
              <p:cNvPr id="646" name="Google Shape;646;p21"/>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1"/>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1"/>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9" name="Google Shape;649;p21"/>
          <p:cNvGrpSpPr/>
          <p:nvPr/>
        </p:nvGrpSpPr>
        <p:grpSpPr>
          <a:xfrm flipH="1">
            <a:off x="713902" y="4774546"/>
            <a:ext cx="268636" cy="280965"/>
            <a:chOff x="7420451" y="1639728"/>
            <a:chExt cx="359091" cy="375571"/>
          </a:xfrm>
        </p:grpSpPr>
        <p:sp>
          <p:nvSpPr>
            <p:cNvPr id="650" name="Google Shape;650;p21"/>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21"/>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2" name="Google Shape;652;p21"/>
          <p:cNvGrpSpPr/>
          <p:nvPr/>
        </p:nvGrpSpPr>
        <p:grpSpPr>
          <a:xfrm flipH="1">
            <a:off x="96200" y="4469347"/>
            <a:ext cx="355444" cy="644072"/>
            <a:chOff x="1945386" y="5582316"/>
            <a:chExt cx="470725" cy="852963"/>
          </a:xfrm>
        </p:grpSpPr>
        <p:grpSp>
          <p:nvGrpSpPr>
            <p:cNvPr id="653" name="Google Shape;653;p21"/>
            <p:cNvGrpSpPr/>
            <p:nvPr/>
          </p:nvGrpSpPr>
          <p:grpSpPr>
            <a:xfrm>
              <a:off x="1945386" y="5582316"/>
              <a:ext cx="470725" cy="852963"/>
              <a:chOff x="1945386" y="5582316"/>
              <a:chExt cx="470725" cy="852963"/>
            </a:xfrm>
          </p:grpSpPr>
          <p:sp>
            <p:nvSpPr>
              <p:cNvPr id="654" name="Google Shape;654;p21"/>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21"/>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21"/>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7" name="Google Shape;657;p21"/>
          <p:cNvGrpSpPr/>
          <p:nvPr/>
        </p:nvGrpSpPr>
        <p:grpSpPr>
          <a:xfrm>
            <a:off x="7975988" y="116167"/>
            <a:ext cx="1061979" cy="558999"/>
            <a:chOff x="3859815" y="2867310"/>
            <a:chExt cx="1262157" cy="664368"/>
          </a:xfrm>
        </p:grpSpPr>
        <p:sp>
          <p:nvSpPr>
            <p:cNvPr id="658" name="Google Shape;658;p21"/>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9" name="Google Shape;659;p21"/>
            <p:cNvGrpSpPr/>
            <p:nvPr/>
          </p:nvGrpSpPr>
          <p:grpSpPr>
            <a:xfrm>
              <a:off x="4275677" y="3065525"/>
              <a:ext cx="334517" cy="380047"/>
              <a:chOff x="4275677" y="3065525"/>
              <a:chExt cx="334517" cy="380047"/>
            </a:xfrm>
          </p:grpSpPr>
          <p:grpSp>
            <p:nvGrpSpPr>
              <p:cNvPr id="660" name="Google Shape;660;p21"/>
              <p:cNvGrpSpPr/>
              <p:nvPr/>
            </p:nvGrpSpPr>
            <p:grpSpPr>
              <a:xfrm>
                <a:off x="4275677" y="3065525"/>
                <a:ext cx="334517" cy="380047"/>
                <a:chOff x="4275677" y="3065525"/>
                <a:chExt cx="334517" cy="380047"/>
              </a:xfrm>
            </p:grpSpPr>
            <p:grpSp>
              <p:nvGrpSpPr>
                <p:cNvPr id="661" name="Google Shape;661;p21"/>
                <p:cNvGrpSpPr/>
                <p:nvPr/>
              </p:nvGrpSpPr>
              <p:grpSpPr>
                <a:xfrm>
                  <a:off x="4275677" y="3301269"/>
                  <a:ext cx="334422" cy="144303"/>
                  <a:chOff x="4275677" y="3301269"/>
                  <a:chExt cx="334422" cy="144303"/>
                </a:xfrm>
              </p:grpSpPr>
              <p:sp>
                <p:nvSpPr>
                  <p:cNvPr id="662" name="Google Shape;662;p21"/>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2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4" name="Google Shape;664;p21"/>
                <p:cNvGrpSpPr/>
                <p:nvPr/>
              </p:nvGrpSpPr>
              <p:grpSpPr>
                <a:xfrm>
                  <a:off x="4275677" y="3183350"/>
                  <a:ext cx="334422" cy="144302"/>
                  <a:chOff x="4275677" y="3183350"/>
                  <a:chExt cx="334422" cy="144302"/>
                </a:xfrm>
              </p:grpSpPr>
              <p:sp>
                <p:nvSpPr>
                  <p:cNvPr id="665" name="Google Shape;665;p2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2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7" name="Google Shape;667;p21"/>
                <p:cNvGrpSpPr/>
                <p:nvPr/>
              </p:nvGrpSpPr>
              <p:grpSpPr>
                <a:xfrm>
                  <a:off x="4275677" y="3065525"/>
                  <a:ext cx="334517" cy="144303"/>
                  <a:chOff x="4275677" y="3065525"/>
                  <a:chExt cx="334517" cy="144303"/>
                </a:xfrm>
              </p:grpSpPr>
              <p:sp>
                <p:nvSpPr>
                  <p:cNvPr id="668" name="Google Shape;668;p2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2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70" name="Google Shape;670;p2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2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73" name="Google Shape;673;p21"/>
          <p:cNvGrpSpPr/>
          <p:nvPr/>
        </p:nvGrpSpPr>
        <p:grpSpPr>
          <a:xfrm rot="5400000" flipH="1">
            <a:off x="557972" y="4696603"/>
            <a:ext cx="16329" cy="218290"/>
            <a:chOff x="10809827" y="4402455"/>
            <a:chExt cx="24764" cy="330993"/>
          </a:xfrm>
        </p:grpSpPr>
        <p:sp>
          <p:nvSpPr>
            <p:cNvPr id="674" name="Google Shape;674;p21"/>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1"/>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21"/>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7" name="Google Shape;677;p21"/>
          <p:cNvSpPr/>
          <p:nvPr/>
        </p:nvSpPr>
        <p:spPr>
          <a:xfrm rot="-532595">
            <a:off x="7984139" y="4422751"/>
            <a:ext cx="1661199" cy="134324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rot="-5145822" flipH="1">
            <a:off x="-1235221" y="72085"/>
            <a:ext cx="2404292" cy="131859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87"/>
        <p:cNvGrpSpPr/>
        <p:nvPr/>
      </p:nvGrpSpPr>
      <p:grpSpPr>
        <a:xfrm>
          <a:off x="0" y="0"/>
          <a:ext cx="0" cy="0"/>
          <a:chOff x="0" y="0"/>
          <a:chExt cx="0" cy="0"/>
        </a:xfrm>
      </p:grpSpPr>
      <p:sp>
        <p:nvSpPr>
          <p:cNvPr id="688" name="Google Shape;688;p23"/>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3"/>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23"/>
          <p:cNvGrpSpPr/>
          <p:nvPr/>
        </p:nvGrpSpPr>
        <p:grpSpPr>
          <a:xfrm>
            <a:off x="7931872" y="177093"/>
            <a:ext cx="997823" cy="737095"/>
            <a:chOff x="7931872" y="177093"/>
            <a:chExt cx="997823" cy="737095"/>
          </a:xfrm>
        </p:grpSpPr>
        <p:grpSp>
          <p:nvGrpSpPr>
            <p:cNvPr id="693" name="Google Shape;693;p23"/>
            <p:cNvGrpSpPr/>
            <p:nvPr/>
          </p:nvGrpSpPr>
          <p:grpSpPr>
            <a:xfrm>
              <a:off x="7931872" y="177093"/>
              <a:ext cx="919725" cy="318025"/>
              <a:chOff x="7230903" y="4635722"/>
              <a:chExt cx="652843" cy="225742"/>
            </a:xfrm>
          </p:grpSpPr>
          <p:sp>
            <p:nvSpPr>
              <p:cNvPr id="694" name="Google Shape;694;p23"/>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3"/>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6" name="Google Shape;696;p23"/>
              <p:cNvGrpSpPr/>
              <p:nvPr/>
            </p:nvGrpSpPr>
            <p:grpSpPr>
              <a:xfrm>
                <a:off x="7487126" y="4676394"/>
                <a:ext cx="332041" cy="142684"/>
                <a:chOff x="7487126" y="4676394"/>
                <a:chExt cx="332041" cy="142684"/>
              </a:xfrm>
            </p:grpSpPr>
            <p:sp>
              <p:nvSpPr>
                <p:cNvPr id="697" name="Google Shape;697;p23"/>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3"/>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3"/>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3"/>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01" name="Google Shape;701;p23"/>
            <p:cNvGrpSpPr/>
            <p:nvPr/>
          </p:nvGrpSpPr>
          <p:grpSpPr>
            <a:xfrm>
              <a:off x="7931872" y="596163"/>
              <a:ext cx="919725" cy="318025"/>
              <a:chOff x="7230903" y="4933188"/>
              <a:chExt cx="652843" cy="225742"/>
            </a:xfrm>
          </p:grpSpPr>
          <p:grpSp>
            <p:nvGrpSpPr>
              <p:cNvPr id="702" name="Google Shape;702;p23"/>
              <p:cNvGrpSpPr/>
              <p:nvPr/>
            </p:nvGrpSpPr>
            <p:grpSpPr>
              <a:xfrm>
                <a:off x="7230903" y="4933188"/>
                <a:ext cx="652843" cy="225742"/>
                <a:chOff x="7230903" y="4933188"/>
                <a:chExt cx="652843" cy="225742"/>
              </a:xfrm>
            </p:grpSpPr>
            <p:sp>
              <p:nvSpPr>
                <p:cNvPr id="703" name="Google Shape;703;p23"/>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3"/>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5" name="Google Shape;705;p23"/>
                <p:cNvGrpSpPr/>
                <p:nvPr/>
              </p:nvGrpSpPr>
              <p:grpSpPr>
                <a:xfrm>
                  <a:off x="7487126" y="4973859"/>
                  <a:ext cx="332041" cy="142684"/>
                  <a:chOff x="7487126" y="4973859"/>
                  <a:chExt cx="332041" cy="142684"/>
                </a:xfrm>
              </p:grpSpPr>
              <p:sp>
                <p:nvSpPr>
                  <p:cNvPr id="706" name="Google Shape;706;p23"/>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3"/>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3"/>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3"/>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10" name="Google Shape;710;p23"/>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1" name="Google Shape;711;p23"/>
            <p:cNvGrpSpPr/>
            <p:nvPr/>
          </p:nvGrpSpPr>
          <p:grpSpPr>
            <a:xfrm>
              <a:off x="8756326" y="539537"/>
              <a:ext cx="173370" cy="112691"/>
              <a:chOff x="7816120" y="4892994"/>
              <a:chExt cx="123062" cy="79991"/>
            </a:xfrm>
          </p:grpSpPr>
          <p:grpSp>
            <p:nvGrpSpPr>
              <p:cNvPr id="712" name="Google Shape;712;p23"/>
              <p:cNvGrpSpPr/>
              <p:nvPr/>
            </p:nvGrpSpPr>
            <p:grpSpPr>
              <a:xfrm>
                <a:off x="7816120" y="4902803"/>
                <a:ext cx="123062" cy="63817"/>
                <a:chOff x="7816120" y="4902803"/>
                <a:chExt cx="123062" cy="63817"/>
              </a:xfrm>
            </p:grpSpPr>
            <p:sp>
              <p:nvSpPr>
                <p:cNvPr id="713" name="Google Shape;713;p23"/>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3"/>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5" name="Google Shape;715;p23"/>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16"/>
        <p:cNvGrpSpPr/>
        <p:nvPr/>
      </p:nvGrpSpPr>
      <p:grpSpPr>
        <a:xfrm>
          <a:off x="0" y="0"/>
          <a:ext cx="0" cy="0"/>
          <a:chOff x="0" y="0"/>
          <a:chExt cx="0" cy="0"/>
        </a:xfrm>
      </p:grpSpPr>
      <p:sp>
        <p:nvSpPr>
          <p:cNvPr id="717" name="Google Shape;717;p24"/>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24"/>
          <p:cNvGrpSpPr/>
          <p:nvPr/>
        </p:nvGrpSpPr>
        <p:grpSpPr>
          <a:xfrm>
            <a:off x="65066" y="4373044"/>
            <a:ext cx="878158" cy="654532"/>
            <a:chOff x="1114425" y="4361211"/>
            <a:chExt cx="573023" cy="427101"/>
          </a:xfrm>
        </p:grpSpPr>
        <p:grpSp>
          <p:nvGrpSpPr>
            <p:cNvPr id="720" name="Google Shape;720;p24"/>
            <p:cNvGrpSpPr/>
            <p:nvPr/>
          </p:nvGrpSpPr>
          <p:grpSpPr>
            <a:xfrm>
              <a:off x="1114425" y="4361211"/>
              <a:ext cx="573023" cy="427101"/>
              <a:chOff x="1114425" y="4361211"/>
              <a:chExt cx="573023" cy="427101"/>
            </a:xfrm>
          </p:grpSpPr>
          <p:sp>
            <p:nvSpPr>
              <p:cNvPr id="721" name="Google Shape;721;p24"/>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4"/>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4"/>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4" name="Google Shape;724;p24"/>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5" name="Google Shape;725;p24"/>
          <p:cNvGrpSpPr/>
          <p:nvPr/>
        </p:nvGrpSpPr>
        <p:grpSpPr>
          <a:xfrm>
            <a:off x="8114970" y="266839"/>
            <a:ext cx="829992" cy="750888"/>
            <a:chOff x="8114596" y="445039"/>
            <a:chExt cx="633002" cy="572716"/>
          </a:xfrm>
        </p:grpSpPr>
        <p:grpSp>
          <p:nvGrpSpPr>
            <p:cNvPr id="726" name="Google Shape;726;p24"/>
            <p:cNvGrpSpPr/>
            <p:nvPr/>
          </p:nvGrpSpPr>
          <p:grpSpPr>
            <a:xfrm>
              <a:off x="8114596" y="445039"/>
              <a:ext cx="633002" cy="572716"/>
              <a:chOff x="7189660" y="520827"/>
              <a:chExt cx="598074" cy="541115"/>
            </a:xfrm>
          </p:grpSpPr>
          <p:sp>
            <p:nvSpPr>
              <p:cNvPr id="727" name="Google Shape;727;p24"/>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8" name="Google Shape;728;p24"/>
              <p:cNvGrpSpPr/>
              <p:nvPr/>
            </p:nvGrpSpPr>
            <p:grpSpPr>
              <a:xfrm>
                <a:off x="7579137" y="551973"/>
                <a:ext cx="164782" cy="41529"/>
                <a:chOff x="7579137" y="551973"/>
                <a:chExt cx="164782" cy="41529"/>
              </a:xfrm>
            </p:grpSpPr>
            <p:sp>
              <p:nvSpPr>
                <p:cNvPr id="729" name="Google Shape;729;p24"/>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4"/>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4"/>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32" name="Google Shape;732;p24"/>
            <p:cNvGrpSpPr/>
            <p:nvPr/>
          </p:nvGrpSpPr>
          <p:grpSpPr>
            <a:xfrm>
              <a:off x="8184962" y="619646"/>
              <a:ext cx="498115" cy="257273"/>
              <a:chOff x="7256144" y="685800"/>
              <a:chExt cx="470630" cy="243077"/>
            </a:xfrm>
          </p:grpSpPr>
          <p:sp>
            <p:nvSpPr>
              <p:cNvPr id="733" name="Google Shape;733;p24"/>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4" name="Google Shape;734;p24"/>
              <p:cNvGrpSpPr/>
              <p:nvPr/>
            </p:nvGrpSpPr>
            <p:grpSpPr>
              <a:xfrm>
                <a:off x="7512843" y="685800"/>
                <a:ext cx="213931" cy="243077"/>
                <a:chOff x="7512843" y="685800"/>
                <a:chExt cx="213931" cy="243077"/>
              </a:xfrm>
            </p:grpSpPr>
            <p:grpSp>
              <p:nvGrpSpPr>
                <p:cNvPr id="735" name="Google Shape;735;p24"/>
                <p:cNvGrpSpPr/>
                <p:nvPr/>
              </p:nvGrpSpPr>
              <p:grpSpPr>
                <a:xfrm>
                  <a:off x="7512843" y="836580"/>
                  <a:ext cx="213931" cy="92297"/>
                  <a:chOff x="7512843" y="836580"/>
                  <a:chExt cx="213931" cy="92297"/>
                </a:xfrm>
              </p:grpSpPr>
              <p:sp>
                <p:nvSpPr>
                  <p:cNvPr id="736" name="Google Shape;736;p24"/>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4"/>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8" name="Google Shape;738;p24"/>
                <p:cNvGrpSpPr/>
                <p:nvPr/>
              </p:nvGrpSpPr>
              <p:grpSpPr>
                <a:xfrm>
                  <a:off x="7512843" y="761238"/>
                  <a:ext cx="213931" cy="92296"/>
                  <a:chOff x="7512843" y="761238"/>
                  <a:chExt cx="213931" cy="92296"/>
                </a:xfrm>
              </p:grpSpPr>
              <p:sp>
                <p:nvSpPr>
                  <p:cNvPr id="739" name="Google Shape;739;p24"/>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4"/>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4"/>
                <p:cNvGrpSpPr/>
                <p:nvPr/>
              </p:nvGrpSpPr>
              <p:grpSpPr>
                <a:xfrm>
                  <a:off x="7512843" y="685800"/>
                  <a:ext cx="213931" cy="92297"/>
                  <a:chOff x="7512843" y="685800"/>
                  <a:chExt cx="213931" cy="92297"/>
                </a:xfrm>
              </p:grpSpPr>
              <p:sp>
                <p:nvSpPr>
                  <p:cNvPr id="742" name="Google Shape;742;p24"/>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4"/>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47175" y="1321975"/>
            <a:ext cx="12357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a:spLocks noGrp="1"/>
          </p:cNvSpPr>
          <p:nvPr>
            <p:ph type="pic" idx="3"/>
          </p:nvPr>
        </p:nvSpPr>
        <p:spPr>
          <a:xfrm>
            <a:off x="484625" y="1076550"/>
            <a:ext cx="2990400" cy="2990400"/>
          </a:xfrm>
          <a:prstGeom prst="roundRect">
            <a:avLst>
              <a:gd name="adj" fmla="val 16667"/>
            </a:avLst>
          </a:prstGeom>
          <a:noFill/>
          <a:ln>
            <a:noFill/>
          </a:ln>
        </p:spPr>
      </p:sp>
      <p:sp>
        <p:nvSpPr>
          <p:cNvPr id="17" name="Google Shape;17;p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5"/>
          <p:cNvSpPr txBox="1">
            <a:spLocks noGrp="1"/>
          </p:cNvSpPr>
          <p:nvPr>
            <p:ph type="subTitle" idx="1"/>
          </p:nvPr>
        </p:nvSpPr>
        <p:spPr>
          <a:xfrm>
            <a:off x="4679150"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5"/>
          <p:cNvSpPr txBox="1">
            <a:spLocks noGrp="1"/>
          </p:cNvSpPr>
          <p:nvPr>
            <p:ph type="subTitle" idx="2"/>
          </p:nvPr>
        </p:nvSpPr>
        <p:spPr>
          <a:xfrm>
            <a:off x="1080525"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5"/>
          <p:cNvSpPr txBox="1">
            <a:spLocks noGrp="1"/>
          </p:cNvSpPr>
          <p:nvPr>
            <p:ph type="subTitle" idx="3"/>
          </p:nvPr>
        </p:nvSpPr>
        <p:spPr>
          <a:xfrm>
            <a:off x="1080536"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5"/>
          <p:cNvSpPr txBox="1">
            <a:spLocks noGrp="1"/>
          </p:cNvSpPr>
          <p:nvPr>
            <p:ph type="subTitle" idx="4"/>
          </p:nvPr>
        </p:nvSpPr>
        <p:spPr>
          <a:xfrm>
            <a:off x="4679164"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 name="Google Shape;118;p5"/>
          <p:cNvSpPr/>
          <p:nvPr/>
        </p:nvSpPr>
        <p:spPr>
          <a:xfrm rot="5551952">
            <a:off x="-721531" y="4084618"/>
            <a:ext cx="2053998" cy="17652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460685">
            <a:off x="-850641" y="-888875"/>
            <a:ext cx="2082611" cy="168399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3259731">
            <a:off x="7063135" y="-804478"/>
            <a:ext cx="3168421" cy="25619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6"/>
          <p:cNvSpPr/>
          <p:nvPr/>
        </p:nvSpPr>
        <p:spPr>
          <a:xfrm rot="-9076707">
            <a:off x="85462" y="-755109"/>
            <a:ext cx="1683799" cy="1313891"/>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6"/>
          <p:cNvGrpSpPr/>
          <p:nvPr/>
        </p:nvGrpSpPr>
        <p:grpSpPr>
          <a:xfrm>
            <a:off x="6779278" y="192982"/>
            <a:ext cx="2107998" cy="297419"/>
            <a:chOff x="6108096" y="3265836"/>
            <a:chExt cx="1633727" cy="230504"/>
          </a:xfrm>
        </p:grpSpPr>
        <p:sp>
          <p:nvSpPr>
            <p:cNvPr id="125" name="Google Shape;125;p6"/>
            <p:cNvSpPr/>
            <p:nvPr/>
          </p:nvSpPr>
          <p:spPr>
            <a:xfrm>
              <a:off x="6108096" y="3265836"/>
              <a:ext cx="1633727" cy="230504"/>
            </a:xfrm>
            <a:custGeom>
              <a:avLst/>
              <a:gdLst/>
              <a:ahLst/>
              <a:cxnLst/>
              <a:rect l="l" t="t" r="r" b="b"/>
              <a:pathLst>
                <a:path w="1633727" h="230504" extrusionOk="0">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7528381" y="3292292"/>
              <a:ext cx="166485" cy="165854"/>
            </a:xfrm>
            <a:custGeom>
              <a:avLst/>
              <a:gdLst/>
              <a:ahLst/>
              <a:cxnLst/>
              <a:rect l="l" t="t" r="r" b="b"/>
              <a:pathLst>
                <a:path w="166485" h="165854" extrusionOk="0">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7475124" y="3290220"/>
              <a:ext cx="7620" cy="174307"/>
            </a:xfrm>
            <a:custGeom>
              <a:avLst/>
              <a:gdLst/>
              <a:ahLst/>
              <a:cxnLst/>
              <a:rect l="l" t="t" r="r" b="b"/>
              <a:pathLst>
                <a:path w="7620" h="174307" extrusionOk="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 name="Google Shape;128;p6"/>
          <p:cNvSpPr/>
          <p:nvPr/>
        </p:nvSpPr>
        <p:spPr>
          <a:xfrm rot="532502" flipH="1">
            <a:off x="-514115" y="4385276"/>
            <a:ext cx="1514959" cy="122499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6"/>
          <p:cNvGrpSpPr/>
          <p:nvPr/>
        </p:nvGrpSpPr>
        <p:grpSpPr>
          <a:xfrm>
            <a:off x="-148774" y="4544215"/>
            <a:ext cx="784225" cy="584398"/>
            <a:chOff x="1914620" y="1930431"/>
            <a:chExt cx="572929" cy="426911"/>
          </a:xfrm>
        </p:grpSpPr>
        <p:grpSp>
          <p:nvGrpSpPr>
            <p:cNvPr id="130" name="Google Shape;130;p6"/>
            <p:cNvGrpSpPr/>
            <p:nvPr/>
          </p:nvGrpSpPr>
          <p:grpSpPr>
            <a:xfrm>
              <a:off x="1914620" y="1930431"/>
              <a:ext cx="572929" cy="426911"/>
              <a:chOff x="1914620" y="1930431"/>
              <a:chExt cx="572929" cy="426911"/>
            </a:xfrm>
          </p:grpSpPr>
          <p:sp>
            <p:nvSpPr>
              <p:cNvPr id="131" name="Google Shape;131;p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 name="Google Shape;134;p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6"/>
          <p:cNvSpPr/>
          <p:nvPr/>
        </p:nvSpPr>
        <p:spPr>
          <a:xfrm rot="5844200">
            <a:off x="8030548" y="2339312"/>
            <a:ext cx="2404301" cy="131859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7"/>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39" name="Google Shape;139;p7"/>
          <p:cNvSpPr>
            <a:spLocks noGrp="1"/>
          </p:cNvSpPr>
          <p:nvPr>
            <p:ph type="pic" idx="2"/>
          </p:nvPr>
        </p:nvSpPr>
        <p:spPr>
          <a:xfrm>
            <a:off x="5668975" y="1076550"/>
            <a:ext cx="2990400" cy="2990400"/>
          </a:xfrm>
          <a:prstGeom prst="roundRect">
            <a:avLst>
              <a:gd name="adj" fmla="val 16667"/>
            </a:avLst>
          </a:prstGeom>
          <a:noFill/>
          <a:ln>
            <a:noFill/>
          </a:ln>
        </p:spPr>
      </p:sp>
      <p:sp>
        <p:nvSpPr>
          <p:cNvPr id="140" name="Google Shape;140;p7"/>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65066" y="4373044"/>
            <a:ext cx="878158" cy="654532"/>
            <a:chOff x="1114425" y="4361211"/>
            <a:chExt cx="573023" cy="427101"/>
          </a:xfrm>
        </p:grpSpPr>
        <p:grpSp>
          <p:nvGrpSpPr>
            <p:cNvPr id="143" name="Google Shape;143;p7"/>
            <p:cNvGrpSpPr/>
            <p:nvPr/>
          </p:nvGrpSpPr>
          <p:grpSpPr>
            <a:xfrm>
              <a:off x="1114425" y="4361211"/>
              <a:ext cx="573023" cy="427101"/>
              <a:chOff x="1114425" y="4361211"/>
              <a:chExt cx="573023" cy="427101"/>
            </a:xfrm>
          </p:grpSpPr>
          <p:sp>
            <p:nvSpPr>
              <p:cNvPr id="144" name="Google Shape;144;p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 name="Google Shape;147;p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0" name="Google Shape;150;p8"/>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9"/>
          <p:cNvSpPr/>
          <p:nvPr/>
        </p:nvSpPr>
        <p:spPr>
          <a:xfrm rot="3263452">
            <a:off x="-163955"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460623">
            <a:off x="-1793263"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4592047">
            <a:off x="7797256" y="593203"/>
            <a:ext cx="1475158" cy="11928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1"/>
        <p:cNvGrpSpPr/>
        <p:nvPr/>
      </p:nvGrpSpPr>
      <p:grpSpPr>
        <a:xfrm>
          <a:off x="0" y="0"/>
          <a:ext cx="0" cy="0"/>
          <a:chOff x="0" y="0"/>
          <a:chExt cx="0" cy="0"/>
        </a:xfrm>
      </p:grpSpPr>
      <p:sp>
        <p:nvSpPr>
          <p:cNvPr id="162" name="Google Shape;162;p11"/>
          <p:cNvSpPr txBox="1">
            <a:spLocks noGrp="1"/>
          </p:cNvSpPr>
          <p:nvPr>
            <p:ph type="title" hasCustomPrompt="1"/>
          </p:nvPr>
        </p:nvSpPr>
        <p:spPr>
          <a:xfrm>
            <a:off x="713225" y="1477363"/>
            <a:ext cx="6576000" cy="1526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3" name="Google Shape;163;p11"/>
          <p:cNvSpPr txBox="1">
            <a:spLocks noGrp="1"/>
          </p:cNvSpPr>
          <p:nvPr>
            <p:ph type="subTitle" idx="1"/>
          </p:nvPr>
        </p:nvSpPr>
        <p:spPr>
          <a:xfrm>
            <a:off x="713225" y="3169038"/>
            <a:ext cx="65760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4" name="Google Shape;164;p11"/>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1"/>
          <p:cNvGrpSpPr/>
          <p:nvPr/>
        </p:nvGrpSpPr>
        <p:grpSpPr>
          <a:xfrm>
            <a:off x="7441503" y="289852"/>
            <a:ext cx="1366913" cy="1382099"/>
            <a:chOff x="6568493" y="8"/>
            <a:chExt cx="1820608" cy="1840590"/>
          </a:xfrm>
        </p:grpSpPr>
        <p:sp>
          <p:nvSpPr>
            <p:cNvPr id="169" name="Google Shape;169;p11"/>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1"/>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1" name="Google Shape;171;p11"/>
            <p:cNvGrpSpPr/>
            <p:nvPr/>
          </p:nvGrpSpPr>
          <p:grpSpPr>
            <a:xfrm>
              <a:off x="6568493" y="84720"/>
              <a:ext cx="1649109" cy="1669065"/>
              <a:chOff x="8921020" y="472154"/>
              <a:chExt cx="1959958" cy="1983676"/>
            </a:xfrm>
          </p:grpSpPr>
          <p:sp>
            <p:nvSpPr>
              <p:cNvPr id="172" name="Google Shape;172;p11"/>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1"/>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 name="Google Shape;174;p11"/>
              <p:cNvGrpSpPr/>
              <p:nvPr/>
            </p:nvGrpSpPr>
            <p:grpSpPr>
              <a:xfrm>
                <a:off x="9011888" y="537781"/>
                <a:ext cx="255174" cy="64389"/>
                <a:chOff x="9011888" y="537781"/>
                <a:chExt cx="255174" cy="64389"/>
              </a:xfrm>
            </p:grpSpPr>
            <p:sp>
              <p:nvSpPr>
                <p:cNvPr id="175" name="Google Shape;175;p11"/>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1"/>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1"/>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 name="Google Shape;178;p11"/>
            <p:cNvGrpSpPr/>
            <p:nvPr/>
          </p:nvGrpSpPr>
          <p:grpSpPr>
            <a:xfrm>
              <a:off x="6795939" y="406335"/>
              <a:ext cx="1194216" cy="1228757"/>
              <a:chOff x="9191339" y="854392"/>
              <a:chExt cx="1419320" cy="1460372"/>
            </a:xfrm>
          </p:grpSpPr>
          <p:grpSp>
            <p:nvGrpSpPr>
              <p:cNvPr id="179" name="Google Shape;179;p11"/>
              <p:cNvGrpSpPr/>
              <p:nvPr/>
            </p:nvGrpSpPr>
            <p:grpSpPr>
              <a:xfrm>
                <a:off x="9191339" y="1884045"/>
                <a:ext cx="604932" cy="420243"/>
                <a:chOff x="9191339" y="1884045"/>
                <a:chExt cx="604932" cy="420243"/>
              </a:xfrm>
            </p:grpSpPr>
            <p:sp>
              <p:nvSpPr>
                <p:cNvPr id="180" name="Google Shape;180;p11"/>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1"/>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1"/>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1"/>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1"/>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1"/>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1"/>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1"/>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1"/>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1"/>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 name="Google Shape;190;p11"/>
              <p:cNvGrpSpPr/>
              <p:nvPr/>
            </p:nvGrpSpPr>
            <p:grpSpPr>
              <a:xfrm>
                <a:off x="10004774" y="854392"/>
                <a:ext cx="604932" cy="420243"/>
                <a:chOff x="10004774" y="854392"/>
                <a:chExt cx="604932" cy="420243"/>
              </a:xfrm>
            </p:grpSpPr>
            <p:sp>
              <p:nvSpPr>
                <p:cNvPr id="191" name="Google Shape;191;p11"/>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1"/>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1"/>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1"/>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1"/>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1"/>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1"/>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1"/>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1"/>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1"/>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 name="Google Shape;201;p11"/>
              <p:cNvGrpSpPr/>
              <p:nvPr/>
            </p:nvGrpSpPr>
            <p:grpSpPr>
              <a:xfrm>
                <a:off x="10004774" y="1374362"/>
                <a:ext cx="604932" cy="303466"/>
                <a:chOff x="10004774" y="1374362"/>
                <a:chExt cx="604932" cy="303466"/>
              </a:xfrm>
            </p:grpSpPr>
            <p:sp>
              <p:nvSpPr>
                <p:cNvPr id="202" name="Google Shape;202;p11"/>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1"/>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1"/>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1"/>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1"/>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1"/>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1"/>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1"/>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0" name="Google Shape;210;p11"/>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1"/>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 name="Google Shape;212;p11"/>
            <p:cNvGrpSpPr/>
            <p:nvPr/>
          </p:nvGrpSpPr>
          <p:grpSpPr>
            <a:xfrm>
              <a:off x="6717319" y="354723"/>
              <a:ext cx="656533" cy="799751"/>
              <a:chOff x="9097899" y="793051"/>
              <a:chExt cx="780287" cy="950500"/>
            </a:xfrm>
          </p:grpSpPr>
          <p:grpSp>
            <p:nvGrpSpPr>
              <p:cNvPr id="213" name="Google Shape;213;p11"/>
              <p:cNvGrpSpPr/>
              <p:nvPr/>
            </p:nvGrpSpPr>
            <p:grpSpPr>
              <a:xfrm>
                <a:off x="9118758" y="814006"/>
                <a:ext cx="747999" cy="918020"/>
                <a:chOff x="9118758" y="814006"/>
                <a:chExt cx="747999" cy="918020"/>
              </a:xfrm>
            </p:grpSpPr>
            <p:sp>
              <p:nvSpPr>
                <p:cNvPr id="214" name="Google Shape;214;p11"/>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1"/>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1"/>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1"/>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218;p11"/>
              <p:cNvGrpSpPr/>
              <p:nvPr/>
            </p:nvGrpSpPr>
            <p:grpSpPr>
              <a:xfrm>
                <a:off x="9097899" y="793051"/>
                <a:ext cx="780287" cy="950500"/>
                <a:chOff x="9097899" y="793051"/>
                <a:chExt cx="780287" cy="950500"/>
              </a:xfrm>
            </p:grpSpPr>
            <p:grpSp>
              <p:nvGrpSpPr>
                <p:cNvPr id="219" name="Google Shape;219;p11"/>
                <p:cNvGrpSpPr/>
                <p:nvPr/>
              </p:nvGrpSpPr>
              <p:grpSpPr>
                <a:xfrm>
                  <a:off x="9097899" y="793051"/>
                  <a:ext cx="780287" cy="41909"/>
                  <a:chOff x="9097899" y="793051"/>
                  <a:chExt cx="780287" cy="41909"/>
                </a:xfrm>
              </p:grpSpPr>
              <p:sp>
                <p:nvSpPr>
                  <p:cNvPr id="220" name="Google Shape;220;p11"/>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1"/>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1"/>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 name="Google Shape;223;p11"/>
                <p:cNvGrpSpPr/>
                <p:nvPr/>
              </p:nvGrpSpPr>
              <p:grpSpPr>
                <a:xfrm>
                  <a:off x="9097899" y="1247298"/>
                  <a:ext cx="780287" cy="41910"/>
                  <a:chOff x="9097899" y="1247298"/>
                  <a:chExt cx="780287" cy="41910"/>
                </a:xfrm>
              </p:grpSpPr>
              <p:sp>
                <p:nvSpPr>
                  <p:cNvPr id="224" name="Google Shape;224;p11"/>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1"/>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 name="Google Shape;226;p11"/>
                <p:cNvGrpSpPr/>
                <p:nvPr/>
              </p:nvGrpSpPr>
              <p:grpSpPr>
                <a:xfrm>
                  <a:off x="9097899" y="1701641"/>
                  <a:ext cx="780287" cy="41910"/>
                  <a:chOff x="9097899" y="1701641"/>
                  <a:chExt cx="780287" cy="41910"/>
                </a:xfrm>
              </p:grpSpPr>
              <p:sp>
                <p:nvSpPr>
                  <p:cNvPr id="227" name="Google Shape;227;p11"/>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1"/>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1"/>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0" name="Google Shape;230;p11"/>
            <p:cNvGrpSpPr/>
            <p:nvPr/>
          </p:nvGrpSpPr>
          <p:grpSpPr>
            <a:xfrm>
              <a:off x="7074117" y="956519"/>
              <a:ext cx="215826" cy="125825"/>
              <a:chOff x="9521952" y="1508283"/>
              <a:chExt cx="256508" cy="149542"/>
            </a:xfrm>
          </p:grpSpPr>
          <p:sp>
            <p:nvSpPr>
              <p:cNvPr id="231" name="Google Shape;231;p11"/>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2" name="Google Shape;232;p11"/>
              <p:cNvGrpSpPr/>
              <p:nvPr/>
            </p:nvGrpSpPr>
            <p:grpSpPr>
              <a:xfrm>
                <a:off x="9556578" y="1534618"/>
                <a:ext cx="183763" cy="98921"/>
                <a:chOff x="9556578" y="1534618"/>
                <a:chExt cx="183763" cy="98921"/>
              </a:xfrm>
            </p:grpSpPr>
            <p:grpSp>
              <p:nvGrpSpPr>
                <p:cNvPr id="233" name="Google Shape;233;p11"/>
                <p:cNvGrpSpPr/>
                <p:nvPr/>
              </p:nvGrpSpPr>
              <p:grpSpPr>
                <a:xfrm>
                  <a:off x="9645396" y="1536115"/>
                  <a:ext cx="94945" cy="94946"/>
                  <a:chOff x="9645396" y="1536115"/>
                  <a:chExt cx="94945" cy="94946"/>
                </a:xfrm>
              </p:grpSpPr>
              <p:sp>
                <p:nvSpPr>
                  <p:cNvPr id="234" name="Google Shape;234;p11"/>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1"/>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6" name="Google Shape;236;p11"/>
                <p:cNvGrpSpPr/>
                <p:nvPr/>
              </p:nvGrpSpPr>
              <p:grpSpPr>
                <a:xfrm>
                  <a:off x="9556578" y="1534618"/>
                  <a:ext cx="98773" cy="98921"/>
                  <a:chOff x="9556578" y="1534618"/>
                  <a:chExt cx="98773" cy="98921"/>
                </a:xfrm>
              </p:grpSpPr>
              <p:sp>
                <p:nvSpPr>
                  <p:cNvPr id="237" name="Google Shape;237;p11"/>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1"/>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theme" Target="../theme/theme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17500">
              <a:srgbClr val="FFFFFF"/>
            </a:gs>
            <a:gs pos="0">
              <a:schemeClr val="accent2">
                <a:lumMod val="0"/>
                <a:lumOff val="100000"/>
              </a:schemeClr>
            </a:gs>
            <a:gs pos="5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6" r:id="rId16"/>
    <p:sldLayoutId id="2147483667" r:id="rId17"/>
    <p:sldLayoutId id="2147483669" r:id="rId18"/>
    <p:sldLayoutId id="214748367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0.xml" /><Relationship Id="rId1" Type="http://schemas.openxmlformats.org/officeDocument/2006/relationships/slideLayout" Target="../slideLayouts/slideLayout9.xml" /><Relationship Id="rId4" Type="http://schemas.openxmlformats.org/officeDocument/2006/relationships/image" Target="../media/image10.jpeg" /></Relationships>
</file>

<file path=ppt/slides/_rels/slide11.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notesSlide" Target="../notesSlides/notesSlide11.xml" /><Relationship Id="rId1" Type="http://schemas.openxmlformats.org/officeDocument/2006/relationships/slideLayout" Target="../slideLayouts/slideLayout16.xml" /><Relationship Id="rId5" Type="http://schemas.openxmlformats.org/officeDocument/2006/relationships/image" Target="../media/image13.jpeg" /><Relationship Id="rId4" Type="http://schemas.openxmlformats.org/officeDocument/2006/relationships/image" Target="../media/image12.jpeg" /></Relationships>
</file>

<file path=ppt/slides/_rels/slide12.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2.xml" /><Relationship Id="rId1" Type="http://schemas.openxmlformats.org/officeDocument/2006/relationships/slideLayout" Target="../slideLayouts/slideLayout13.xml" /></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drive/folders/1PpRvgcAbskYgv3I545NkfslyLUSdWW0t?usp=drive_link" TargetMode="External" /><Relationship Id="rId7"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7.xml" /><Relationship Id="rId6" Type="http://schemas.openxmlformats.org/officeDocument/2006/relationships/image" Target="../media/image17.jpeg" /><Relationship Id="rId5" Type="http://schemas.openxmlformats.org/officeDocument/2006/relationships/hyperlink" Target="https://github.com/gitsish/INFOSYS-SPRINGBOARD-INSURAI-JAVA-TECH-STACK-PROJECT" TargetMode="External" /><Relationship Id="rId4" Type="http://schemas.openxmlformats.org/officeDocument/2006/relationships/hyperlink" Target="https://github.com/A-N-A-N-Y-A-25/InsurAI-Project" TargetMode="Externa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4.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0.xml" /></Relationships>
</file>

<file path=ppt/slides/_rels/slide4.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4.xml" /><Relationship Id="rId1" Type="http://schemas.openxmlformats.org/officeDocument/2006/relationships/slideLayout" Target="../slideLayouts/slideLayout11.xml" /></Relationships>
</file>

<file path=ppt/slides/_rels/slide5.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6.xml" /><Relationship Id="rId1" Type="http://schemas.openxmlformats.org/officeDocument/2006/relationships/slideLayout" Target="../slideLayouts/slideLayout12.xml" /></Relationships>
</file>

<file path=ppt/slides/_rels/slide7.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7.xml" /><Relationship Id="rId1" Type="http://schemas.openxmlformats.org/officeDocument/2006/relationships/slideLayout" Target="../slideLayouts/slideLayout3.xml" /><Relationship Id="rId4" Type="http://schemas.openxmlformats.org/officeDocument/2006/relationships/image" Target="../media/image6.jpe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4.xml" /></Relationships>
</file>

<file path=ppt/slides/_rels/slide9.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notesSlide" Target="../notesSlides/notesSlide9.xml" /><Relationship Id="rId1" Type="http://schemas.openxmlformats.org/officeDocument/2006/relationships/slideLayout" Target="../slideLayouts/slideLayout15.xml" /><Relationship Id="rId4" Type="http://schemas.openxmlformats.org/officeDocument/2006/relationships/image" Target="../media/image8.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28"/>
          <p:cNvSpPr/>
          <p:nvPr/>
        </p:nvSpPr>
        <p:spPr>
          <a:xfrm rot="1053742">
            <a:off x="4856145" y="233400"/>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txBox="1">
            <a:spLocks noGrp="1"/>
          </p:cNvSpPr>
          <p:nvPr>
            <p:ph type="ctrTitle"/>
          </p:nvPr>
        </p:nvSpPr>
        <p:spPr>
          <a:xfrm>
            <a:off x="165148" y="990085"/>
            <a:ext cx="6063961" cy="23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latin typeface="Algerian" panose="04020705040A02060702" pitchFamily="82" charset="0"/>
              </a:rPr>
              <a:t>InsurAI-Corporate Policy Automation </a:t>
            </a:r>
            <a:br>
              <a:rPr lang="en" sz="3600" dirty="0">
                <a:latin typeface="Algerian" panose="04020705040A02060702" pitchFamily="82" charset="0"/>
              </a:rPr>
            </a:br>
            <a:r>
              <a:rPr lang="en" sz="3600" dirty="0">
                <a:latin typeface="Algerian" panose="04020705040A02060702" pitchFamily="82" charset="0"/>
              </a:rPr>
              <a:t>and Intelligence </a:t>
            </a:r>
            <a:br>
              <a:rPr lang="en" sz="3600" dirty="0">
                <a:latin typeface="Algerian" panose="04020705040A02060702" pitchFamily="82" charset="0"/>
              </a:rPr>
            </a:br>
            <a:r>
              <a:rPr lang="en" sz="3600" dirty="0">
                <a:latin typeface="Algerian" panose="04020705040A02060702" pitchFamily="82" charset="0"/>
              </a:rPr>
              <a:t>System</a:t>
            </a:r>
            <a:endParaRPr sz="3600" dirty="0">
              <a:latin typeface="Algerian" panose="04020705040A02060702" pitchFamily="82" charset="0"/>
            </a:endParaRPr>
          </a:p>
        </p:txBody>
      </p:sp>
      <p:sp>
        <p:nvSpPr>
          <p:cNvPr id="756" name="Google Shape;756;p28"/>
          <p:cNvSpPr txBox="1">
            <a:spLocks noGrp="1"/>
          </p:cNvSpPr>
          <p:nvPr>
            <p:ph type="subTitle" idx="1"/>
          </p:nvPr>
        </p:nvSpPr>
        <p:spPr>
          <a:xfrm>
            <a:off x="1418835" y="3302273"/>
            <a:ext cx="4112100" cy="15404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t>PRESENTED BY:-</a:t>
            </a:r>
          </a:p>
          <a:p>
            <a:pPr marL="0" indent="0" algn="ctr"/>
            <a:r>
              <a:rPr lang="en-IN" dirty="0"/>
              <a:t>Aaisha Sultana Guduru</a:t>
            </a:r>
          </a:p>
          <a:p>
            <a:pPr marL="0" indent="0" algn="ctr"/>
            <a:r>
              <a:rPr lang="en-IN" dirty="0"/>
              <a:t>Manisha Mohanty</a:t>
            </a:r>
            <a:endParaRPr lang="en" b="1" u="sng" dirty="0"/>
          </a:p>
          <a:p>
            <a:pPr marL="0" indent="0" algn="ctr"/>
            <a:r>
              <a:rPr lang="en-IN" dirty="0"/>
              <a:t>Anushka Dutta</a:t>
            </a:r>
          </a:p>
          <a:p>
            <a:pPr marL="0" lvl="0" indent="0" algn="ctr"/>
            <a:r>
              <a:rPr lang="en-IN" dirty="0"/>
              <a:t>Ananya Gupta</a:t>
            </a:r>
          </a:p>
          <a:p>
            <a:pPr marL="0" lvl="0" indent="0" algn="ctr"/>
            <a:r>
              <a:rPr lang="en-IN" dirty="0"/>
              <a:t>Firoza Sultana</a:t>
            </a:r>
          </a:p>
          <a:p>
            <a:pPr marL="0" lvl="0" indent="0" algn="ctr"/>
            <a:endParaRPr lang="en-IN" dirty="0"/>
          </a:p>
          <a:p>
            <a:pPr marL="0" lvl="0" indent="0"/>
            <a:endParaRPr lang="en-IN" dirty="0"/>
          </a:p>
          <a:p>
            <a:pPr marL="0" lvl="0" indent="0"/>
            <a:endParaRPr lang="en" dirty="0"/>
          </a:p>
          <a:p>
            <a:pPr marL="0" lvl="0" indent="0" algn="l" rtl="0">
              <a:spcBef>
                <a:spcPts val="0"/>
              </a:spcBef>
              <a:spcAft>
                <a:spcPts val="0"/>
              </a:spcAft>
              <a:buNone/>
            </a:pPr>
            <a:endParaRPr dirty="0"/>
          </a:p>
        </p:txBody>
      </p:sp>
      <p:grpSp>
        <p:nvGrpSpPr>
          <p:cNvPr id="757" name="Google Shape;757;p28"/>
          <p:cNvGrpSpPr/>
          <p:nvPr/>
        </p:nvGrpSpPr>
        <p:grpSpPr>
          <a:xfrm>
            <a:off x="5165167" y="656304"/>
            <a:ext cx="3841017" cy="3831227"/>
            <a:chOff x="5165167" y="656304"/>
            <a:chExt cx="3841017" cy="3831227"/>
          </a:xfrm>
        </p:grpSpPr>
        <p:grpSp>
          <p:nvGrpSpPr>
            <p:cNvPr id="758" name="Google Shape;758;p28"/>
            <p:cNvGrpSpPr/>
            <p:nvPr/>
          </p:nvGrpSpPr>
          <p:grpSpPr>
            <a:xfrm>
              <a:off x="5631673" y="1763897"/>
              <a:ext cx="2961645" cy="1992933"/>
              <a:chOff x="5311140" y="3874579"/>
              <a:chExt cx="2693384" cy="1812416"/>
            </a:xfrm>
          </p:grpSpPr>
          <p:grpSp>
            <p:nvGrpSpPr>
              <p:cNvPr id="759" name="Google Shape;759;p28"/>
              <p:cNvGrpSpPr/>
              <p:nvPr/>
            </p:nvGrpSpPr>
            <p:grpSpPr>
              <a:xfrm>
                <a:off x="6183439" y="5359431"/>
                <a:ext cx="948880" cy="327564"/>
                <a:chOff x="6183439" y="5359431"/>
                <a:chExt cx="948880" cy="327564"/>
              </a:xfrm>
            </p:grpSpPr>
            <p:sp>
              <p:nvSpPr>
                <p:cNvPr id="760" name="Google Shape;760;p28"/>
                <p:cNvSpPr/>
                <p:nvPr/>
              </p:nvSpPr>
              <p:spPr>
                <a:xfrm>
                  <a:off x="6459569" y="5359431"/>
                  <a:ext cx="396621" cy="291274"/>
                </a:xfrm>
                <a:custGeom>
                  <a:avLst/>
                  <a:gdLst/>
                  <a:ahLst/>
                  <a:cxnLst/>
                  <a:rect l="l" t="t" r="r" b="b"/>
                  <a:pathLst>
                    <a:path w="396621" h="291274" extrusionOk="0">
                      <a:moveTo>
                        <a:pt x="396621" y="0"/>
                      </a:moveTo>
                      <a:lnTo>
                        <a:pt x="396621" y="291274"/>
                      </a:lnTo>
                      <a:lnTo>
                        <a:pt x="0" y="291274"/>
                      </a:lnTo>
                      <a:lnTo>
                        <a:pt x="0" y="0"/>
                      </a:lnTo>
                      <a:lnTo>
                        <a:pt x="140304" y="0"/>
                      </a:lnTo>
                      <a:lnTo>
                        <a:pt x="140304" y="140017"/>
                      </a:lnTo>
                      <a:cubicBezTo>
                        <a:pt x="140304" y="171926"/>
                        <a:pt x="166402" y="198120"/>
                        <a:pt x="198311" y="198120"/>
                      </a:cubicBezTo>
                      <a:cubicBezTo>
                        <a:pt x="230220" y="198120"/>
                        <a:pt x="256413" y="171926"/>
                        <a:pt x="256413" y="140017"/>
                      </a:cubicBezTo>
                      <a:lnTo>
                        <a:pt x="256413" y="0"/>
                      </a:lnTo>
                      <a:lnTo>
                        <a:pt x="396621"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8"/>
                <p:cNvSpPr/>
                <p:nvPr/>
              </p:nvSpPr>
              <p:spPr>
                <a:xfrm>
                  <a:off x="6459569" y="5359431"/>
                  <a:ext cx="140303" cy="59054"/>
                </a:xfrm>
                <a:custGeom>
                  <a:avLst/>
                  <a:gdLst/>
                  <a:ahLst/>
                  <a:cxnLst/>
                  <a:rect l="l" t="t" r="r" b="b"/>
                  <a:pathLst>
                    <a:path w="140303" h="59054" extrusionOk="0">
                      <a:moveTo>
                        <a:pt x="0" y="0"/>
                      </a:moveTo>
                      <a:lnTo>
                        <a:pt x="140304" y="0"/>
                      </a:lnTo>
                      <a:lnTo>
                        <a:pt x="140304" y="59055"/>
                      </a:lnTo>
                      <a:lnTo>
                        <a:pt x="0" y="42862"/>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8"/>
                <p:cNvSpPr/>
                <p:nvPr/>
              </p:nvSpPr>
              <p:spPr>
                <a:xfrm>
                  <a:off x="6715982" y="5359431"/>
                  <a:ext cx="140207" cy="88391"/>
                </a:xfrm>
                <a:custGeom>
                  <a:avLst/>
                  <a:gdLst/>
                  <a:ahLst/>
                  <a:cxnLst/>
                  <a:rect l="l" t="t" r="r" b="b"/>
                  <a:pathLst>
                    <a:path w="140207" h="88391" extrusionOk="0">
                      <a:moveTo>
                        <a:pt x="140208" y="0"/>
                      </a:moveTo>
                      <a:lnTo>
                        <a:pt x="140208" y="88392"/>
                      </a:lnTo>
                      <a:lnTo>
                        <a:pt x="0" y="72295"/>
                      </a:lnTo>
                      <a:lnTo>
                        <a:pt x="0" y="0"/>
                      </a:lnTo>
                      <a:lnTo>
                        <a:pt x="14020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8"/>
                <p:cNvSpPr/>
                <p:nvPr/>
              </p:nvSpPr>
              <p:spPr>
                <a:xfrm>
                  <a:off x="6183439" y="5647467"/>
                  <a:ext cx="948880" cy="39528"/>
                </a:xfrm>
                <a:custGeom>
                  <a:avLst/>
                  <a:gdLst/>
                  <a:ahLst/>
                  <a:cxnLst/>
                  <a:rect l="l" t="t" r="r" b="b"/>
                  <a:pathLst>
                    <a:path w="948880" h="39528" extrusionOk="0">
                      <a:moveTo>
                        <a:pt x="0" y="0"/>
                      </a:moveTo>
                      <a:lnTo>
                        <a:pt x="948880" y="0"/>
                      </a:lnTo>
                      <a:lnTo>
                        <a:pt x="948880" y="39529"/>
                      </a:lnTo>
                      <a:lnTo>
                        <a:pt x="0" y="39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4" name="Google Shape;764;p28"/>
              <p:cNvSpPr/>
              <p:nvPr/>
            </p:nvSpPr>
            <p:spPr>
              <a:xfrm>
                <a:off x="5311140" y="3874579"/>
                <a:ext cx="2693384" cy="1517428"/>
              </a:xfrm>
              <a:custGeom>
                <a:avLst/>
                <a:gdLst/>
                <a:ahLst/>
                <a:cxnLst/>
                <a:rect l="l" t="t" r="r" b="b"/>
                <a:pathLst>
                  <a:path w="2693384" h="1517428" extrusionOk="0">
                    <a:moveTo>
                      <a:pt x="2693384" y="107442"/>
                    </a:moveTo>
                    <a:lnTo>
                      <a:pt x="2693384" y="1409890"/>
                    </a:lnTo>
                    <a:cubicBezTo>
                      <a:pt x="2693384" y="1469231"/>
                      <a:pt x="2645283" y="1517428"/>
                      <a:pt x="2585847" y="1517428"/>
                    </a:cubicBezTo>
                    <a:lnTo>
                      <a:pt x="107537" y="1517428"/>
                    </a:lnTo>
                    <a:cubicBezTo>
                      <a:pt x="48101" y="1517428"/>
                      <a:pt x="0" y="1469231"/>
                      <a:pt x="0" y="1409890"/>
                    </a:cubicBezTo>
                    <a:lnTo>
                      <a:pt x="0" y="107442"/>
                    </a:lnTo>
                    <a:cubicBezTo>
                      <a:pt x="0" y="48101"/>
                      <a:pt x="48101" y="0"/>
                      <a:pt x="107537" y="0"/>
                    </a:cubicBezTo>
                    <a:lnTo>
                      <a:pt x="2585847" y="0"/>
                    </a:lnTo>
                    <a:cubicBezTo>
                      <a:pt x="2645283" y="0"/>
                      <a:pt x="2693384" y="48101"/>
                      <a:pt x="2693384" y="107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8"/>
              <p:cNvSpPr/>
              <p:nvPr/>
            </p:nvSpPr>
            <p:spPr>
              <a:xfrm>
                <a:off x="5311140" y="4009739"/>
                <a:ext cx="2693384" cy="1223295"/>
              </a:xfrm>
              <a:custGeom>
                <a:avLst/>
                <a:gdLst/>
                <a:ahLst/>
                <a:cxnLst/>
                <a:rect l="l" t="t" r="r" b="b"/>
                <a:pathLst>
                  <a:path w="2693384" h="1223295" extrusionOk="0">
                    <a:moveTo>
                      <a:pt x="0" y="0"/>
                    </a:moveTo>
                    <a:lnTo>
                      <a:pt x="2693384" y="0"/>
                    </a:lnTo>
                    <a:lnTo>
                      <a:pt x="2693384" y="1223296"/>
                    </a:lnTo>
                    <a:lnTo>
                      <a:pt x="0" y="1223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8"/>
              <p:cNvSpPr/>
              <p:nvPr/>
            </p:nvSpPr>
            <p:spPr>
              <a:xfrm>
                <a:off x="6619875" y="5273611"/>
                <a:ext cx="76009" cy="76009"/>
              </a:xfrm>
              <a:custGeom>
                <a:avLst/>
                <a:gdLst/>
                <a:ahLst/>
                <a:cxnLst/>
                <a:rect l="l" t="t" r="r" b="b"/>
                <a:pathLst>
                  <a:path w="76009" h="76009" extrusionOk="0">
                    <a:moveTo>
                      <a:pt x="76009" y="38005"/>
                    </a:moveTo>
                    <a:cubicBezTo>
                      <a:pt x="76009" y="58960"/>
                      <a:pt x="59055" y="76010"/>
                      <a:pt x="38005" y="76010"/>
                    </a:cubicBezTo>
                    <a:cubicBezTo>
                      <a:pt x="16955" y="76010"/>
                      <a:pt x="0" y="59055"/>
                      <a:pt x="0" y="38005"/>
                    </a:cubicBezTo>
                    <a:cubicBezTo>
                      <a:pt x="0" y="16954"/>
                      <a:pt x="16955" y="0"/>
                      <a:pt x="38005" y="0"/>
                    </a:cubicBezTo>
                    <a:cubicBezTo>
                      <a:pt x="59055" y="0"/>
                      <a:pt x="76009" y="16954"/>
                      <a:pt x="76009" y="3800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7" name="Google Shape;767;p28"/>
            <p:cNvGrpSpPr/>
            <p:nvPr/>
          </p:nvGrpSpPr>
          <p:grpSpPr>
            <a:xfrm>
              <a:off x="6285440" y="656304"/>
              <a:ext cx="1654423" cy="835905"/>
              <a:chOff x="5905690" y="2867310"/>
              <a:chExt cx="1504568" cy="760190"/>
            </a:xfrm>
          </p:grpSpPr>
          <p:sp>
            <p:nvSpPr>
              <p:cNvPr id="768" name="Google Shape;768;p28"/>
              <p:cNvSpPr/>
              <p:nvPr/>
            </p:nvSpPr>
            <p:spPr>
              <a:xfrm>
                <a:off x="5905690" y="2867310"/>
                <a:ext cx="1504568" cy="760190"/>
              </a:xfrm>
              <a:custGeom>
                <a:avLst/>
                <a:gdLst/>
                <a:ahLst/>
                <a:cxnLst/>
                <a:rect l="l" t="t" r="r" b="b"/>
                <a:pathLst>
                  <a:path w="1504568" h="760190" extrusionOk="0">
                    <a:moveTo>
                      <a:pt x="1504379" y="647414"/>
                    </a:moveTo>
                    <a:cubicBezTo>
                      <a:pt x="1504379" y="709708"/>
                      <a:pt x="1453896" y="760190"/>
                      <a:pt x="1391602" y="760190"/>
                    </a:cubicBezTo>
                    <a:lnTo>
                      <a:pt x="194881" y="760190"/>
                    </a:lnTo>
                    <a:cubicBezTo>
                      <a:pt x="87249" y="760190"/>
                      <a:pt x="0" y="672941"/>
                      <a:pt x="0" y="565309"/>
                    </a:cubicBezTo>
                    <a:cubicBezTo>
                      <a:pt x="0" y="457676"/>
                      <a:pt x="87249" y="370522"/>
                      <a:pt x="194881" y="370522"/>
                    </a:cubicBezTo>
                    <a:cubicBezTo>
                      <a:pt x="220027" y="370522"/>
                      <a:pt x="244126" y="375285"/>
                      <a:pt x="266223" y="383953"/>
                    </a:cubicBezTo>
                    <a:cubicBezTo>
                      <a:pt x="266223" y="382714"/>
                      <a:pt x="266223" y="381381"/>
                      <a:pt x="266223" y="380047"/>
                    </a:cubicBezTo>
                    <a:cubicBezTo>
                      <a:pt x="266223" y="240030"/>
                      <a:pt x="341947" y="117729"/>
                      <a:pt x="454628" y="51816"/>
                    </a:cubicBezTo>
                    <a:cubicBezTo>
                      <a:pt x="510921" y="18859"/>
                      <a:pt x="576453" y="0"/>
                      <a:pt x="646366" y="0"/>
                    </a:cubicBezTo>
                    <a:cubicBezTo>
                      <a:pt x="832009" y="0"/>
                      <a:pt x="986504" y="133064"/>
                      <a:pt x="1019747" y="309086"/>
                    </a:cubicBezTo>
                    <a:cubicBezTo>
                      <a:pt x="1054989" y="288893"/>
                      <a:pt x="1095851" y="277368"/>
                      <a:pt x="1139476" y="277368"/>
                    </a:cubicBezTo>
                    <a:cubicBezTo>
                      <a:pt x="1272731" y="277368"/>
                      <a:pt x="1380839" y="385477"/>
                      <a:pt x="1380839" y="518731"/>
                    </a:cubicBezTo>
                    <a:cubicBezTo>
                      <a:pt x="1380839" y="524256"/>
                      <a:pt x="1380648" y="529685"/>
                      <a:pt x="1380268" y="535114"/>
                    </a:cubicBezTo>
                    <a:cubicBezTo>
                      <a:pt x="1384078" y="534734"/>
                      <a:pt x="1387887" y="534543"/>
                      <a:pt x="1391793" y="534543"/>
                    </a:cubicBezTo>
                    <a:cubicBezTo>
                      <a:pt x="1454086" y="534543"/>
                      <a:pt x="1504569" y="585026"/>
                      <a:pt x="1504569" y="6473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8"/>
              <p:cNvSpPr/>
              <p:nvPr/>
            </p:nvSpPr>
            <p:spPr>
              <a:xfrm>
                <a:off x="5905690" y="2918364"/>
                <a:ext cx="922591" cy="709136"/>
              </a:xfrm>
              <a:custGeom>
                <a:avLst/>
                <a:gdLst/>
                <a:ahLst/>
                <a:cxnLst/>
                <a:rect l="l" t="t" r="r" b="b"/>
                <a:pathLst>
                  <a:path w="922591" h="709136" extrusionOk="0">
                    <a:moveTo>
                      <a:pt x="922305" y="709136"/>
                    </a:moveTo>
                    <a:lnTo>
                      <a:pt x="194881" y="709136"/>
                    </a:lnTo>
                    <a:cubicBezTo>
                      <a:pt x="87249" y="709136"/>
                      <a:pt x="0" y="621887"/>
                      <a:pt x="0" y="514255"/>
                    </a:cubicBezTo>
                    <a:cubicBezTo>
                      <a:pt x="0" y="406622"/>
                      <a:pt x="87249" y="319468"/>
                      <a:pt x="194881" y="319468"/>
                    </a:cubicBezTo>
                    <a:cubicBezTo>
                      <a:pt x="220027" y="319468"/>
                      <a:pt x="244126" y="324231"/>
                      <a:pt x="266223" y="332899"/>
                    </a:cubicBezTo>
                    <a:cubicBezTo>
                      <a:pt x="266223" y="331660"/>
                      <a:pt x="266223" y="330327"/>
                      <a:pt x="266223" y="328993"/>
                    </a:cubicBezTo>
                    <a:cubicBezTo>
                      <a:pt x="266223" y="188976"/>
                      <a:pt x="341947" y="66675"/>
                      <a:pt x="454628" y="762"/>
                    </a:cubicBezTo>
                    <a:cubicBezTo>
                      <a:pt x="515683" y="-2286"/>
                      <a:pt x="577024" y="3429"/>
                      <a:pt x="633984" y="24860"/>
                    </a:cubicBezTo>
                    <a:cubicBezTo>
                      <a:pt x="707803" y="52768"/>
                      <a:pt x="773239" y="110109"/>
                      <a:pt x="797052" y="185261"/>
                    </a:cubicBezTo>
                    <a:cubicBezTo>
                      <a:pt x="820864" y="260509"/>
                      <a:pt x="795433" y="352425"/>
                      <a:pt x="728472" y="394144"/>
                    </a:cubicBezTo>
                    <a:cubicBezTo>
                      <a:pt x="769334" y="388430"/>
                      <a:pt x="808863" y="395002"/>
                      <a:pt x="844010" y="416433"/>
                    </a:cubicBezTo>
                    <a:cubicBezTo>
                      <a:pt x="879157" y="437864"/>
                      <a:pt x="902970" y="481298"/>
                      <a:pt x="892302" y="521113"/>
                    </a:cubicBezTo>
                    <a:cubicBezTo>
                      <a:pt x="885730" y="545782"/>
                      <a:pt x="867156" y="565975"/>
                      <a:pt x="845629" y="579787"/>
                    </a:cubicBezTo>
                    <a:cubicBezTo>
                      <a:pt x="824769" y="593217"/>
                      <a:pt x="801148" y="601408"/>
                      <a:pt x="777621" y="609314"/>
                    </a:cubicBezTo>
                    <a:cubicBezTo>
                      <a:pt x="788479" y="605790"/>
                      <a:pt x="793623" y="605790"/>
                      <a:pt x="805910" y="605314"/>
                    </a:cubicBezTo>
                    <a:cubicBezTo>
                      <a:pt x="819055" y="604742"/>
                      <a:pt x="832961" y="608457"/>
                      <a:pt x="842010" y="618077"/>
                    </a:cubicBezTo>
                    <a:cubicBezTo>
                      <a:pt x="851059" y="627698"/>
                      <a:pt x="853440" y="643890"/>
                      <a:pt x="845153" y="654082"/>
                    </a:cubicBezTo>
                    <a:cubicBezTo>
                      <a:pt x="859727" y="639699"/>
                      <a:pt x="881919" y="651510"/>
                      <a:pt x="897541" y="664845"/>
                    </a:cubicBezTo>
                    <a:cubicBezTo>
                      <a:pt x="910971" y="676180"/>
                      <a:pt x="919067" y="691991"/>
                      <a:pt x="922591" y="7091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0" name="Google Shape;770;p28"/>
            <p:cNvGrpSpPr/>
            <p:nvPr/>
          </p:nvGrpSpPr>
          <p:grpSpPr>
            <a:xfrm>
              <a:off x="8276803" y="1327941"/>
              <a:ext cx="387944" cy="273258"/>
              <a:chOff x="7716678" y="3270218"/>
              <a:chExt cx="352805" cy="248507"/>
            </a:xfrm>
          </p:grpSpPr>
          <p:sp>
            <p:nvSpPr>
              <p:cNvPr id="771" name="Google Shape;771;p28"/>
              <p:cNvSpPr/>
              <p:nvPr/>
            </p:nvSpPr>
            <p:spPr>
              <a:xfrm>
                <a:off x="7716678" y="3270218"/>
                <a:ext cx="352805" cy="248507"/>
              </a:xfrm>
              <a:custGeom>
                <a:avLst/>
                <a:gdLst/>
                <a:ahLst/>
                <a:cxnLst/>
                <a:rect l="l" t="t" r="r" b="b"/>
                <a:pathLst>
                  <a:path w="352805" h="248507" extrusionOk="0">
                    <a:moveTo>
                      <a:pt x="261938" y="0"/>
                    </a:moveTo>
                    <a:lnTo>
                      <a:pt x="90868" y="0"/>
                    </a:lnTo>
                    <a:cubicBezTo>
                      <a:pt x="40862" y="0"/>
                      <a:pt x="0" y="40862"/>
                      <a:pt x="0" y="90869"/>
                    </a:cubicBezTo>
                    <a:cubicBezTo>
                      <a:pt x="0" y="140875"/>
                      <a:pt x="38100" y="178879"/>
                      <a:pt x="85725" y="181642"/>
                    </a:cubicBezTo>
                    <a:lnTo>
                      <a:pt x="29527" y="248508"/>
                    </a:lnTo>
                    <a:lnTo>
                      <a:pt x="135445" y="181833"/>
                    </a:lnTo>
                    <a:lnTo>
                      <a:pt x="261938" y="181833"/>
                    </a:lnTo>
                    <a:cubicBezTo>
                      <a:pt x="311944" y="181833"/>
                      <a:pt x="352806" y="140970"/>
                      <a:pt x="352806" y="90964"/>
                    </a:cubicBezTo>
                    <a:cubicBezTo>
                      <a:pt x="352806" y="40958"/>
                      <a:pt x="311944" y="95"/>
                      <a:pt x="261938" y="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8"/>
              <p:cNvSpPr/>
              <p:nvPr/>
            </p:nvSpPr>
            <p:spPr>
              <a:xfrm>
                <a:off x="7783353" y="3331749"/>
                <a:ext cx="219455" cy="59054"/>
              </a:xfrm>
              <a:custGeom>
                <a:avLst/>
                <a:gdLst/>
                <a:ahLst/>
                <a:cxnLst/>
                <a:rect l="l" t="t" r="r" b="b"/>
                <a:pathLst>
                  <a:path w="219455" h="59054" extrusionOk="0">
                    <a:moveTo>
                      <a:pt x="29527" y="0"/>
                    </a:moveTo>
                    <a:cubicBezTo>
                      <a:pt x="13239" y="0"/>
                      <a:pt x="0" y="13240"/>
                      <a:pt x="0" y="29528"/>
                    </a:cubicBezTo>
                    <a:cubicBezTo>
                      <a:pt x="0" y="45815"/>
                      <a:pt x="13239" y="59055"/>
                      <a:pt x="29527" y="59055"/>
                    </a:cubicBezTo>
                    <a:cubicBezTo>
                      <a:pt x="45815" y="59055"/>
                      <a:pt x="59055" y="45815"/>
                      <a:pt x="59055" y="29528"/>
                    </a:cubicBezTo>
                    <a:cubicBezTo>
                      <a:pt x="59055" y="13240"/>
                      <a:pt x="45815" y="0"/>
                      <a:pt x="29527" y="0"/>
                    </a:cubicBezTo>
                    <a:close/>
                    <a:moveTo>
                      <a:pt x="109728" y="0"/>
                    </a:moveTo>
                    <a:cubicBezTo>
                      <a:pt x="93440" y="0"/>
                      <a:pt x="80200" y="13240"/>
                      <a:pt x="80200" y="29528"/>
                    </a:cubicBezTo>
                    <a:cubicBezTo>
                      <a:pt x="80200" y="45815"/>
                      <a:pt x="93440" y="59055"/>
                      <a:pt x="109728" y="59055"/>
                    </a:cubicBezTo>
                    <a:cubicBezTo>
                      <a:pt x="126016" y="59055"/>
                      <a:pt x="139255" y="45815"/>
                      <a:pt x="139255" y="29528"/>
                    </a:cubicBezTo>
                    <a:cubicBezTo>
                      <a:pt x="139255" y="13240"/>
                      <a:pt x="126016" y="0"/>
                      <a:pt x="109728" y="0"/>
                    </a:cubicBezTo>
                    <a:close/>
                    <a:moveTo>
                      <a:pt x="189929" y="0"/>
                    </a:moveTo>
                    <a:cubicBezTo>
                      <a:pt x="173641" y="0"/>
                      <a:pt x="160401" y="13240"/>
                      <a:pt x="160401" y="29528"/>
                    </a:cubicBezTo>
                    <a:cubicBezTo>
                      <a:pt x="160401" y="45815"/>
                      <a:pt x="173641" y="59055"/>
                      <a:pt x="189929" y="59055"/>
                    </a:cubicBezTo>
                    <a:cubicBezTo>
                      <a:pt x="206216" y="59055"/>
                      <a:pt x="219456" y="45815"/>
                      <a:pt x="219456" y="29528"/>
                    </a:cubicBezTo>
                    <a:cubicBezTo>
                      <a:pt x="219456" y="13240"/>
                      <a:pt x="206216" y="0"/>
                      <a:pt x="1899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3" name="Google Shape;773;p28"/>
            <p:cNvSpPr/>
            <p:nvPr/>
          </p:nvSpPr>
          <p:spPr>
            <a:xfrm>
              <a:off x="7148815" y="1542896"/>
              <a:ext cx="10501" cy="432759"/>
            </a:xfrm>
            <a:custGeom>
              <a:avLst/>
              <a:gdLst/>
              <a:ahLst/>
              <a:cxnLst/>
              <a:rect l="l" t="t" r="r" b="b"/>
              <a:pathLst>
                <a:path w="9525" h="392525" extrusionOk="0">
                  <a:moveTo>
                    <a:pt x="0" y="0"/>
                  </a:moveTo>
                  <a:lnTo>
                    <a:pt x="0" y="392525"/>
                  </a:lnTo>
                </a:path>
              </a:pathLst>
            </a:custGeom>
            <a:noFill/>
            <a:ln w="29900" cap="rnd"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4" name="Google Shape;774;p28"/>
            <p:cNvGrpSpPr/>
            <p:nvPr/>
          </p:nvGrpSpPr>
          <p:grpSpPr>
            <a:xfrm>
              <a:off x="5483130" y="2415465"/>
              <a:ext cx="27232" cy="532378"/>
              <a:chOff x="3534917" y="4467129"/>
              <a:chExt cx="24765" cy="484156"/>
            </a:xfrm>
          </p:grpSpPr>
          <p:sp>
            <p:nvSpPr>
              <p:cNvPr id="775" name="Google Shape;775;p28"/>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8"/>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8"/>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8" name="Google Shape;778;p28"/>
            <p:cNvGrpSpPr/>
            <p:nvPr/>
          </p:nvGrpSpPr>
          <p:grpSpPr>
            <a:xfrm>
              <a:off x="5643247" y="2277185"/>
              <a:ext cx="749418" cy="303868"/>
              <a:chOff x="3680531" y="4341375"/>
              <a:chExt cx="681537" cy="276344"/>
            </a:xfrm>
          </p:grpSpPr>
          <p:sp>
            <p:nvSpPr>
              <p:cNvPr id="779" name="Google Shape;779;p28"/>
              <p:cNvSpPr/>
              <p:nvPr/>
            </p:nvSpPr>
            <p:spPr>
              <a:xfrm>
                <a:off x="3692461" y="4353401"/>
                <a:ext cx="657796" cy="251936"/>
              </a:xfrm>
              <a:custGeom>
                <a:avLst/>
                <a:gdLst/>
                <a:ahLst/>
                <a:cxnLst/>
                <a:rect l="l" t="t" r="r" b="b"/>
                <a:pathLst>
                  <a:path w="657796" h="251936" extrusionOk="0">
                    <a:moveTo>
                      <a:pt x="0" y="0"/>
                    </a:moveTo>
                    <a:lnTo>
                      <a:pt x="217075" y="217075"/>
                    </a:lnTo>
                    <a:cubicBezTo>
                      <a:pt x="239363" y="239363"/>
                      <a:pt x="269653" y="251936"/>
                      <a:pt x="301180" y="251936"/>
                    </a:cubicBezTo>
                    <a:lnTo>
                      <a:pt x="657797" y="251936"/>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8"/>
              <p:cNvSpPr/>
              <p:nvPr/>
            </p:nvSpPr>
            <p:spPr>
              <a:xfrm>
                <a:off x="3680531" y="4341375"/>
                <a:ext cx="24812" cy="24812"/>
              </a:xfrm>
              <a:custGeom>
                <a:avLst/>
                <a:gdLst/>
                <a:ahLst/>
                <a:cxnLst/>
                <a:rect l="l" t="t" r="r" b="b"/>
                <a:pathLst>
                  <a:path w="24812" h="24812" extrusionOk="0">
                    <a:moveTo>
                      <a:pt x="3643" y="21169"/>
                    </a:moveTo>
                    <a:cubicBezTo>
                      <a:pt x="-1214" y="16312"/>
                      <a:pt x="-1214" y="8501"/>
                      <a:pt x="3643" y="3643"/>
                    </a:cubicBezTo>
                    <a:cubicBezTo>
                      <a:pt x="8501" y="-1214"/>
                      <a:pt x="16312" y="-1214"/>
                      <a:pt x="21169" y="3643"/>
                    </a:cubicBezTo>
                    <a:cubicBezTo>
                      <a:pt x="26027" y="8501"/>
                      <a:pt x="26027" y="16312"/>
                      <a:pt x="21169" y="21169"/>
                    </a:cubicBezTo>
                    <a:cubicBezTo>
                      <a:pt x="16312" y="26027"/>
                      <a:pt x="8501" y="26027"/>
                      <a:pt x="3643" y="21169"/>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8"/>
              <p:cNvSpPr/>
              <p:nvPr/>
            </p:nvSpPr>
            <p:spPr>
              <a:xfrm>
                <a:off x="4337303" y="4592955"/>
                <a:ext cx="24765" cy="24764"/>
              </a:xfrm>
              <a:custGeom>
                <a:avLst/>
                <a:gdLst/>
                <a:ahLst/>
                <a:cxnLst/>
                <a:rect l="l" t="t" r="r" b="b"/>
                <a:pathLst>
                  <a:path w="24765" h="24764" extrusionOk="0">
                    <a:moveTo>
                      <a:pt x="12383" y="24765"/>
                    </a:moveTo>
                    <a:cubicBezTo>
                      <a:pt x="19241" y="24765"/>
                      <a:pt x="24765" y="19240"/>
                      <a:pt x="24765" y="12382"/>
                    </a:cubicBezTo>
                    <a:cubicBezTo>
                      <a:pt x="24765" y="5524"/>
                      <a:pt x="19241" y="0"/>
                      <a:pt x="12383" y="0"/>
                    </a:cubicBezTo>
                    <a:cubicBezTo>
                      <a:pt x="5525" y="0"/>
                      <a:pt x="0" y="5524"/>
                      <a:pt x="0" y="12382"/>
                    </a:cubicBezTo>
                    <a:cubicBezTo>
                      <a:pt x="0" y="19240"/>
                      <a:pt x="5525" y="24765"/>
                      <a:pt x="12383" y="24765"/>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2" name="Google Shape;782;p28"/>
            <p:cNvGrpSpPr/>
            <p:nvPr/>
          </p:nvGrpSpPr>
          <p:grpSpPr>
            <a:xfrm>
              <a:off x="8163164" y="4027994"/>
              <a:ext cx="202142" cy="355685"/>
              <a:chOff x="7613332" y="5933598"/>
              <a:chExt cx="183832" cy="323468"/>
            </a:xfrm>
          </p:grpSpPr>
          <p:sp>
            <p:nvSpPr>
              <p:cNvPr id="783" name="Google Shape;783;p28"/>
              <p:cNvSpPr/>
              <p:nvPr/>
            </p:nvSpPr>
            <p:spPr>
              <a:xfrm>
                <a:off x="7613332" y="5933598"/>
                <a:ext cx="183832" cy="323468"/>
              </a:xfrm>
              <a:custGeom>
                <a:avLst/>
                <a:gdLst/>
                <a:ahLst/>
                <a:cxnLst/>
                <a:rect l="l" t="t" r="r" b="b"/>
                <a:pathLst>
                  <a:path w="183832" h="323468" extrusionOk="0">
                    <a:moveTo>
                      <a:pt x="91916" y="323469"/>
                    </a:moveTo>
                    <a:lnTo>
                      <a:pt x="91916" y="323469"/>
                    </a:lnTo>
                    <a:cubicBezTo>
                      <a:pt x="41339" y="323469"/>
                      <a:pt x="0" y="282130"/>
                      <a:pt x="0" y="231553"/>
                    </a:cubicBezTo>
                    <a:lnTo>
                      <a:pt x="0" y="91916"/>
                    </a:lnTo>
                    <a:cubicBezTo>
                      <a:pt x="0" y="41338"/>
                      <a:pt x="41339" y="0"/>
                      <a:pt x="91916" y="0"/>
                    </a:cubicBezTo>
                    <a:lnTo>
                      <a:pt x="91916" y="0"/>
                    </a:lnTo>
                    <a:cubicBezTo>
                      <a:pt x="142494" y="0"/>
                      <a:pt x="183832" y="41338"/>
                      <a:pt x="183832" y="91916"/>
                    </a:cubicBezTo>
                    <a:lnTo>
                      <a:pt x="183832" y="231553"/>
                    </a:lnTo>
                    <a:cubicBezTo>
                      <a:pt x="183832" y="282130"/>
                      <a:pt x="142494" y="323469"/>
                      <a:pt x="91916" y="3234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8"/>
              <p:cNvSpPr/>
              <p:nvPr/>
            </p:nvSpPr>
            <p:spPr>
              <a:xfrm>
                <a:off x="7699533" y="5961602"/>
                <a:ext cx="11430" cy="54101"/>
              </a:xfrm>
              <a:custGeom>
                <a:avLst/>
                <a:gdLst/>
                <a:ahLst/>
                <a:cxnLst/>
                <a:rect l="l" t="t" r="r" b="b"/>
                <a:pathLst>
                  <a:path w="11430" h="54101" extrusionOk="0">
                    <a:moveTo>
                      <a:pt x="5715" y="54102"/>
                    </a:moveTo>
                    <a:lnTo>
                      <a:pt x="5715" y="54102"/>
                    </a:lnTo>
                    <a:cubicBezTo>
                      <a:pt x="2572" y="54102"/>
                      <a:pt x="0" y="51530"/>
                      <a:pt x="0" y="48387"/>
                    </a:cubicBezTo>
                    <a:lnTo>
                      <a:pt x="0" y="5715"/>
                    </a:lnTo>
                    <a:cubicBezTo>
                      <a:pt x="0" y="2571"/>
                      <a:pt x="2572" y="0"/>
                      <a:pt x="5715" y="0"/>
                    </a:cubicBezTo>
                    <a:lnTo>
                      <a:pt x="5715" y="0"/>
                    </a:lnTo>
                    <a:cubicBezTo>
                      <a:pt x="8859" y="0"/>
                      <a:pt x="11430" y="2571"/>
                      <a:pt x="11430" y="5715"/>
                    </a:cubicBezTo>
                    <a:lnTo>
                      <a:pt x="11430" y="48387"/>
                    </a:lnTo>
                    <a:cubicBezTo>
                      <a:pt x="11430" y="51530"/>
                      <a:pt x="8859" y="54102"/>
                      <a:pt x="5715" y="541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5" name="Google Shape;785;p28"/>
            <p:cNvGrpSpPr/>
            <p:nvPr/>
          </p:nvGrpSpPr>
          <p:grpSpPr>
            <a:xfrm>
              <a:off x="6427831" y="3923439"/>
              <a:ext cx="1533857" cy="564092"/>
              <a:chOff x="6546554" y="3679108"/>
              <a:chExt cx="1256642" cy="462143"/>
            </a:xfrm>
          </p:grpSpPr>
          <p:sp>
            <p:nvSpPr>
              <p:cNvPr id="786" name="Google Shape;786;p28"/>
              <p:cNvSpPr/>
              <p:nvPr/>
            </p:nvSpPr>
            <p:spPr>
              <a:xfrm>
                <a:off x="6546554" y="3679108"/>
                <a:ext cx="1256642" cy="462143"/>
              </a:xfrm>
              <a:custGeom>
                <a:avLst/>
                <a:gdLst/>
                <a:ahLst/>
                <a:cxnLst/>
                <a:rect l="l" t="t" r="r" b="b"/>
                <a:pathLst>
                  <a:path w="1396269" h="513492" extrusionOk="0">
                    <a:moveTo>
                      <a:pt x="1334738" y="0"/>
                    </a:moveTo>
                    <a:cubicBezTo>
                      <a:pt x="1368721" y="0"/>
                      <a:pt x="1396270" y="27548"/>
                      <a:pt x="1396270" y="61531"/>
                    </a:cubicBezTo>
                    <a:lnTo>
                      <a:pt x="1396270" y="451961"/>
                    </a:lnTo>
                    <a:cubicBezTo>
                      <a:pt x="1396270" y="485944"/>
                      <a:pt x="1368722" y="513493"/>
                      <a:pt x="1334738" y="513493"/>
                    </a:cubicBezTo>
                    <a:lnTo>
                      <a:pt x="61532" y="513493"/>
                    </a:lnTo>
                    <a:cubicBezTo>
                      <a:pt x="27549" y="513493"/>
                      <a:pt x="0" y="485944"/>
                      <a:pt x="0" y="451961"/>
                    </a:cubicBezTo>
                    <a:lnTo>
                      <a:pt x="0" y="61531"/>
                    </a:lnTo>
                    <a:cubicBezTo>
                      <a:pt x="0" y="27549"/>
                      <a:pt x="27548" y="0"/>
                      <a:pt x="6153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8"/>
              <p:cNvSpPr/>
              <p:nvPr/>
            </p:nvSpPr>
            <p:spPr>
              <a:xfrm>
                <a:off x="6661108" y="3712144"/>
                <a:ext cx="69522" cy="69522"/>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8" name="Google Shape;788;p28"/>
              <p:cNvGrpSpPr/>
              <p:nvPr/>
            </p:nvGrpSpPr>
            <p:grpSpPr>
              <a:xfrm>
                <a:off x="6805960" y="3712311"/>
                <a:ext cx="391811" cy="69592"/>
                <a:chOff x="6322885" y="5875210"/>
                <a:chExt cx="434911" cy="77247"/>
              </a:xfrm>
            </p:grpSpPr>
            <p:sp>
              <p:nvSpPr>
                <p:cNvPr id="789" name="Google Shape;789;p28"/>
                <p:cNvSpPr/>
                <p:nvPr/>
              </p:nvSpPr>
              <p:spPr>
                <a:xfrm>
                  <a:off x="632288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8"/>
                <p:cNvSpPr/>
                <p:nvPr/>
              </p:nvSpPr>
              <p:spPr>
                <a:xfrm>
                  <a:off x="641232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8"/>
                <p:cNvSpPr/>
                <p:nvPr/>
              </p:nvSpPr>
              <p:spPr>
                <a:xfrm>
                  <a:off x="6501765"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8"/>
                <p:cNvSpPr/>
                <p:nvPr/>
              </p:nvSpPr>
              <p:spPr>
                <a:xfrm>
                  <a:off x="6591109"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8"/>
                <p:cNvSpPr/>
                <p:nvPr/>
              </p:nvSpPr>
              <p:spPr>
                <a:xfrm>
                  <a:off x="6680549"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4" name="Google Shape;794;p28"/>
              <p:cNvGrpSpPr/>
              <p:nvPr/>
            </p:nvGrpSpPr>
            <p:grpSpPr>
              <a:xfrm>
                <a:off x="7285642" y="3712311"/>
                <a:ext cx="391897" cy="69592"/>
                <a:chOff x="6855333" y="5875210"/>
                <a:chExt cx="435006" cy="77247"/>
              </a:xfrm>
            </p:grpSpPr>
            <p:sp>
              <p:nvSpPr>
                <p:cNvPr id="795" name="Google Shape;795;p28"/>
                <p:cNvSpPr/>
                <p:nvPr/>
              </p:nvSpPr>
              <p:spPr>
                <a:xfrm>
                  <a:off x="6855333"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8"/>
                <p:cNvSpPr/>
                <p:nvPr/>
              </p:nvSpPr>
              <p:spPr>
                <a:xfrm>
                  <a:off x="6944772"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8"/>
                <p:cNvSpPr/>
                <p:nvPr/>
              </p:nvSpPr>
              <p:spPr>
                <a:xfrm>
                  <a:off x="703421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8"/>
                <p:cNvSpPr/>
                <p:nvPr/>
              </p:nvSpPr>
              <p:spPr>
                <a:xfrm>
                  <a:off x="712365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8"/>
                <p:cNvSpPr/>
                <p:nvPr/>
              </p:nvSpPr>
              <p:spPr>
                <a:xfrm>
                  <a:off x="721309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0" name="Google Shape;800;p28"/>
              <p:cNvGrpSpPr/>
              <p:nvPr/>
            </p:nvGrpSpPr>
            <p:grpSpPr>
              <a:xfrm>
                <a:off x="6577103" y="3819746"/>
                <a:ext cx="1198690" cy="70794"/>
                <a:chOff x="6068853" y="5994463"/>
                <a:chExt cx="1330547" cy="78581"/>
              </a:xfrm>
            </p:grpSpPr>
            <p:sp>
              <p:nvSpPr>
                <p:cNvPr id="801" name="Google Shape;801;p28"/>
                <p:cNvSpPr/>
                <p:nvPr/>
              </p:nvSpPr>
              <p:spPr>
                <a:xfrm>
                  <a:off x="6068853"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8"/>
                <p:cNvSpPr/>
                <p:nvPr/>
              </p:nvSpPr>
              <p:spPr>
                <a:xfrm>
                  <a:off x="617315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8"/>
                <p:cNvSpPr/>
                <p:nvPr/>
              </p:nvSpPr>
              <p:spPr>
                <a:xfrm>
                  <a:off x="6277451"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8"/>
                <p:cNvSpPr/>
                <p:nvPr/>
              </p:nvSpPr>
              <p:spPr>
                <a:xfrm>
                  <a:off x="638184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8"/>
                <p:cNvSpPr/>
                <p:nvPr/>
              </p:nvSpPr>
              <p:spPr>
                <a:xfrm>
                  <a:off x="648614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8"/>
                <p:cNvSpPr/>
                <p:nvPr/>
              </p:nvSpPr>
              <p:spPr>
                <a:xfrm>
                  <a:off x="659044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8"/>
                <p:cNvSpPr/>
                <p:nvPr/>
              </p:nvSpPr>
              <p:spPr>
                <a:xfrm>
                  <a:off x="669483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8"/>
                <p:cNvSpPr/>
                <p:nvPr/>
              </p:nvSpPr>
              <p:spPr>
                <a:xfrm>
                  <a:off x="679913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8"/>
                <p:cNvSpPr/>
                <p:nvPr/>
              </p:nvSpPr>
              <p:spPr>
                <a:xfrm>
                  <a:off x="690343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8"/>
                <p:cNvSpPr/>
                <p:nvPr/>
              </p:nvSpPr>
              <p:spPr>
                <a:xfrm>
                  <a:off x="7007828"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8"/>
                <p:cNvSpPr/>
                <p:nvPr/>
              </p:nvSpPr>
              <p:spPr>
                <a:xfrm>
                  <a:off x="711212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28"/>
                <p:cNvSpPr/>
                <p:nvPr/>
              </p:nvSpPr>
              <p:spPr>
                <a:xfrm>
                  <a:off x="721642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8"/>
                <p:cNvSpPr/>
                <p:nvPr/>
              </p:nvSpPr>
              <p:spPr>
                <a:xfrm>
                  <a:off x="7320819" y="5994463"/>
                  <a:ext cx="78581" cy="78581"/>
                </a:xfrm>
                <a:custGeom>
                  <a:avLst/>
                  <a:gdLst/>
                  <a:ahLst/>
                  <a:cxnLst/>
                  <a:rect l="l" t="t" r="r" b="b"/>
                  <a:pathLst>
                    <a:path w="78581" h="78581" extrusionOk="0">
                      <a:moveTo>
                        <a:pt x="0" y="0"/>
                      </a:moveTo>
                      <a:lnTo>
                        <a:pt x="78582" y="0"/>
                      </a:lnTo>
                      <a:lnTo>
                        <a:pt x="78582"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4" name="Google Shape;814;p28"/>
              <p:cNvGrpSpPr/>
              <p:nvPr/>
            </p:nvGrpSpPr>
            <p:grpSpPr>
              <a:xfrm>
                <a:off x="6577103" y="3995572"/>
                <a:ext cx="1198690" cy="70794"/>
                <a:chOff x="6068853" y="6189630"/>
                <a:chExt cx="1330547" cy="78581"/>
              </a:xfrm>
            </p:grpSpPr>
            <p:sp>
              <p:nvSpPr>
                <p:cNvPr id="815" name="Google Shape;815;p28"/>
                <p:cNvSpPr/>
                <p:nvPr/>
              </p:nvSpPr>
              <p:spPr>
                <a:xfrm>
                  <a:off x="6068853"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8"/>
                <p:cNvSpPr/>
                <p:nvPr/>
              </p:nvSpPr>
              <p:spPr>
                <a:xfrm>
                  <a:off x="6173152"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8"/>
                <p:cNvSpPr/>
                <p:nvPr/>
              </p:nvSpPr>
              <p:spPr>
                <a:xfrm>
                  <a:off x="6277451" y="6189630"/>
                  <a:ext cx="497300" cy="78581"/>
                </a:xfrm>
                <a:custGeom>
                  <a:avLst/>
                  <a:gdLst/>
                  <a:ahLst/>
                  <a:cxnLst/>
                  <a:rect l="l" t="t" r="r" b="b"/>
                  <a:pathLst>
                    <a:path w="497300" h="78581" extrusionOk="0">
                      <a:moveTo>
                        <a:pt x="0" y="0"/>
                      </a:moveTo>
                      <a:lnTo>
                        <a:pt x="497300" y="0"/>
                      </a:lnTo>
                      <a:lnTo>
                        <a:pt x="497300"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8"/>
                <p:cNvSpPr/>
                <p:nvPr/>
              </p:nvSpPr>
              <p:spPr>
                <a:xfrm>
                  <a:off x="679913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28"/>
                <p:cNvSpPr/>
                <p:nvPr/>
              </p:nvSpPr>
              <p:spPr>
                <a:xfrm>
                  <a:off x="6903434"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8"/>
                <p:cNvSpPr/>
                <p:nvPr/>
              </p:nvSpPr>
              <p:spPr>
                <a:xfrm>
                  <a:off x="7007828"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8"/>
                <p:cNvSpPr/>
                <p:nvPr/>
              </p:nvSpPr>
              <p:spPr>
                <a:xfrm>
                  <a:off x="7112126"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8"/>
                <p:cNvSpPr/>
                <p:nvPr/>
              </p:nvSpPr>
              <p:spPr>
                <a:xfrm>
                  <a:off x="721642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8"/>
                <p:cNvSpPr/>
                <p:nvPr/>
              </p:nvSpPr>
              <p:spPr>
                <a:xfrm>
                  <a:off x="7320819" y="6189630"/>
                  <a:ext cx="78581" cy="78581"/>
                </a:xfrm>
                <a:custGeom>
                  <a:avLst/>
                  <a:gdLst/>
                  <a:ahLst/>
                  <a:cxnLst/>
                  <a:rect l="l" t="t" r="r" b="b"/>
                  <a:pathLst>
                    <a:path w="78581" h="78581" extrusionOk="0">
                      <a:moveTo>
                        <a:pt x="0" y="0"/>
                      </a:moveTo>
                      <a:lnTo>
                        <a:pt x="78582" y="0"/>
                      </a:lnTo>
                      <a:lnTo>
                        <a:pt x="78582"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4" name="Google Shape;824;p28"/>
              <p:cNvGrpSpPr/>
              <p:nvPr/>
            </p:nvGrpSpPr>
            <p:grpSpPr>
              <a:xfrm>
                <a:off x="6622239" y="3908904"/>
                <a:ext cx="1104727" cy="70794"/>
                <a:chOff x="6118955" y="6093428"/>
                <a:chExt cx="1226248" cy="78581"/>
              </a:xfrm>
            </p:grpSpPr>
            <p:sp>
              <p:nvSpPr>
                <p:cNvPr id="825" name="Google Shape;825;p28"/>
                <p:cNvSpPr/>
                <p:nvPr/>
              </p:nvSpPr>
              <p:spPr>
                <a:xfrm>
                  <a:off x="611895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8"/>
                <p:cNvSpPr/>
                <p:nvPr/>
              </p:nvSpPr>
              <p:spPr>
                <a:xfrm>
                  <a:off x="6223254"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8"/>
                <p:cNvSpPr/>
                <p:nvPr/>
              </p:nvSpPr>
              <p:spPr>
                <a:xfrm>
                  <a:off x="632764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8"/>
                <p:cNvSpPr/>
                <p:nvPr/>
              </p:nvSpPr>
              <p:spPr>
                <a:xfrm>
                  <a:off x="6431946"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8"/>
                <p:cNvSpPr/>
                <p:nvPr/>
              </p:nvSpPr>
              <p:spPr>
                <a:xfrm>
                  <a:off x="653624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8"/>
                <p:cNvSpPr/>
                <p:nvPr/>
              </p:nvSpPr>
              <p:spPr>
                <a:xfrm>
                  <a:off x="664063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28"/>
                <p:cNvSpPr/>
                <p:nvPr/>
              </p:nvSpPr>
              <p:spPr>
                <a:xfrm>
                  <a:off x="674493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8"/>
                <p:cNvSpPr/>
                <p:nvPr/>
              </p:nvSpPr>
              <p:spPr>
                <a:xfrm>
                  <a:off x="6849237"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8"/>
                <p:cNvSpPr/>
                <p:nvPr/>
              </p:nvSpPr>
              <p:spPr>
                <a:xfrm>
                  <a:off x="6953631"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8"/>
                <p:cNvSpPr/>
                <p:nvPr/>
              </p:nvSpPr>
              <p:spPr>
                <a:xfrm>
                  <a:off x="705792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8"/>
                <p:cNvSpPr/>
                <p:nvPr/>
              </p:nvSpPr>
              <p:spPr>
                <a:xfrm>
                  <a:off x="716222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8"/>
                <p:cNvSpPr/>
                <p:nvPr/>
              </p:nvSpPr>
              <p:spPr>
                <a:xfrm>
                  <a:off x="7266622"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7" name="Google Shape;837;p28"/>
              <p:cNvSpPr/>
              <p:nvPr/>
            </p:nvSpPr>
            <p:spPr>
              <a:xfrm>
                <a:off x="7740658" y="3711543"/>
                <a:ext cx="33604" cy="33604"/>
              </a:xfrm>
              <a:custGeom>
                <a:avLst/>
                <a:gdLst/>
                <a:ahLst/>
                <a:cxnLst/>
                <a:rect l="l" t="t" r="r" b="b"/>
                <a:pathLst>
                  <a:path w="37338" h="37338" extrusionOk="0">
                    <a:moveTo>
                      <a:pt x="37338" y="18669"/>
                    </a:moveTo>
                    <a:cubicBezTo>
                      <a:pt x="37338" y="28980"/>
                      <a:pt x="28980" y="37338"/>
                      <a:pt x="18669" y="37338"/>
                    </a:cubicBezTo>
                    <a:cubicBezTo>
                      <a:pt x="8358" y="37338"/>
                      <a:pt x="0" y="28980"/>
                      <a:pt x="0" y="18669"/>
                    </a:cubicBezTo>
                    <a:cubicBezTo>
                      <a:pt x="0" y="8359"/>
                      <a:pt x="8358" y="0"/>
                      <a:pt x="18669" y="0"/>
                    </a:cubicBezTo>
                    <a:cubicBezTo>
                      <a:pt x="28979" y="0"/>
                      <a:pt x="37338" y="8358"/>
                      <a:pt x="37338" y="18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8" name="Google Shape;838;p28"/>
            <p:cNvGrpSpPr/>
            <p:nvPr/>
          </p:nvGrpSpPr>
          <p:grpSpPr>
            <a:xfrm>
              <a:off x="6367914" y="2012818"/>
              <a:ext cx="1448168" cy="1250722"/>
              <a:chOff x="6497466" y="2113795"/>
              <a:chExt cx="1186439" cy="1024678"/>
            </a:xfrm>
          </p:grpSpPr>
          <p:sp>
            <p:nvSpPr>
              <p:cNvPr id="839" name="Google Shape;839;p28"/>
              <p:cNvSpPr/>
              <p:nvPr/>
            </p:nvSpPr>
            <p:spPr>
              <a:xfrm>
                <a:off x="6497466" y="2113795"/>
                <a:ext cx="1186433" cy="1024678"/>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8"/>
              <p:cNvSpPr/>
              <p:nvPr/>
            </p:nvSpPr>
            <p:spPr>
              <a:xfrm>
                <a:off x="6497472" y="2113798"/>
                <a:ext cx="1186433" cy="84696"/>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1" name="Google Shape;841;p28"/>
              <p:cNvGrpSpPr/>
              <p:nvPr/>
            </p:nvGrpSpPr>
            <p:grpSpPr>
              <a:xfrm>
                <a:off x="7512268" y="2145579"/>
                <a:ext cx="126741" cy="28145"/>
                <a:chOff x="7106888" y="4136136"/>
                <a:chExt cx="140683" cy="31241"/>
              </a:xfrm>
            </p:grpSpPr>
            <p:sp>
              <p:nvSpPr>
                <p:cNvPr id="842" name="Google Shape;842;p28"/>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8"/>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8"/>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5" name="Google Shape;845;p28"/>
              <p:cNvSpPr/>
              <p:nvPr/>
            </p:nvSpPr>
            <p:spPr>
              <a:xfrm>
                <a:off x="6515578" y="2215995"/>
                <a:ext cx="1150258" cy="460514"/>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8"/>
              <p:cNvSpPr/>
              <p:nvPr/>
            </p:nvSpPr>
            <p:spPr>
              <a:xfrm>
                <a:off x="6548699" y="2724580"/>
                <a:ext cx="316840" cy="275091"/>
              </a:xfrm>
              <a:custGeom>
                <a:avLst/>
                <a:gdLst/>
                <a:ahLst/>
                <a:cxnLst/>
                <a:rect l="l" t="t" r="r" b="b"/>
                <a:pathLst>
                  <a:path w="352044" h="305657" extrusionOk="0">
                    <a:moveTo>
                      <a:pt x="0" y="0"/>
                    </a:moveTo>
                    <a:lnTo>
                      <a:pt x="352044" y="0"/>
                    </a:lnTo>
                    <a:lnTo>
                      <a:pt x="352044" y="305657"/>
                    </a:lnTo>
                    <a:lnTo>
                      <a:pt x="0" y="305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8"/>
              <p:cNvSpPr/>
              <p:nvPr/>
            </p:nvSpPr>
            <p:spPr>
              <a:xfrm>
                <a:off x="6896308" y="2724580"/>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8"/>
              <p:cNvSpPr/>
              <p:nvPr/>
            </p:nvSpPr>
            <p:spPr>
              <a:xfrm>
                <a:off x="6896308" y="2775721"/>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8"/>
              <p:cNvSpPr/>
              <p:nvPr/>
            </p:nvSpPr>
            <p:spPr>
              <a:xfrm>
                <a:off x="6896308" y="2826777"/>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8"/>
              <p:cNvSpPr/>
              <p:nvPr/>
            </p:nvSpPr>
            <p:spPr>
              <a:xfrm>
                <a:off x="6896308" y="2877919"/>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1" name="Google Shape;851;p28"/>
              <p:cNvGrpSpPr/>
              <p:nvPr/>
            </p:nvGrpSpPr>
            <p:grpSpPr>
              <a:xfrm>
                <a:off x="7422424" y="2953744"/>
                <a:ext cx="216586" cy="46337"/>
                <a:chOff x="7007161" y="5033200"/>
                <a:chExt cx="240411" cy="51434"/>
              </a:xfrm>
            </p:grpSpPr>
            <p:sp>
              <p:nvSpPr>
                <p:cNvPr id="852" name="Google Shape;852;p28"/>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8"/>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4" name="Google Shape;854;p28"/>
              <p:cNvGrpSpPr/>
              <p:nvPr/>
            </p:nvGrpSpPr>
            <p:grpSpPr>
              <a:xfrm>
                <a:off x="6548871" y="2408331"/>
                <a:ext cx="1090139" cy="89414"/>
                <a:chOff x="6037516" y="4427791"/>
                <a:chExt cx="1210056" cy="99250"/>
              </a:xfrm>
            </p:grpSpPr>
            <p:sp>
              <p:nvSpPr>
                <p:cNvPr id="855" name="Google Shape;855;p28"/>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8"/>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7" name="Google Shape;857;p28"/>
              <p:cNvGrpSpPr/>
              <p:nvPr/>
            </p:nvGrpSpPr>
            <p:grpSpPr>
              <a:xfrm>
                <a:off x="7012935" y="2651519"/>
                <a:ext cx="157033" cy="16304"/>
                <a:chOff x="6552628" y="4697730"/>
                <a:chExt cx="174307" cy="18097"/>
              </a:xfrm>
            </p:grpSpPr>
            <p:sp>
              <p:nvSpPr>
                <p:cNvPr id="858" name="Google Shape;858;p28"/>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8"/>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8"/>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8"/>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8"/>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3" name="Google Shape;863;p28"/>
              <p:cNvSpPr/>
              <p:nvPr/>
            </p:nvSpPr>
            <p:spPr>
              <a:xfrm>
                <a:off x="6548699" y="3046960"/>
                <a:ext cx="1089050" cy="8572"/>
              </a:xfrm>
              <a:custGeom>
                <a:avLst/>
                <a:gdLst/>
                <a:ahLst/>
                <a:cxnLst/>
                <a:rect l="l" t="t" r="r" b="b"/>
                <a:pathLst>
                  <a:path w="1210055" h="9525" extrusionOk="0">
                    <a:moveTo>
                      <a:pt x="0" y="0"/>
                    </a:moveTo>
                    <a:lnTo>
                      <a:pt x="1210056" y="0"/>
                    </a:lnTo>
                  </a:path>
                </a:pathLst>
              </a:custGeom>
              <a:no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4" name="Google Shape;864;p28"/>
              <p:cNvGrpSpPr/>
              <p:nvPr/>
            </p:nvGrpSpPr>
            <p:grpSpPr>
              <a:xfrm>
                <a:off x="6505708" y="2659414"/>
                <a:ext cx="413779" cy="413778"/>
                <a:chOff x="5989605" y="4706493"/>
                <a:chExt cx="459295" cy="459294"/>
              </a:xfrm>
            </p:grpSpPr>
            <p:grpSp>
              <p:nvGrpSpPr>
                <p:cNvPr id="865" name="Google Shape;865;p28"/>
                <p:cNvGrpSpPr/>
                <p:nvPr/>
              </p:nvGrpSpPr>
              <p:grpSpPr>
                <a:xfrm>
                  <a:off x="6001893" y="4718780"/>
                  <a:ext cx="444150" cy="444151"/>
                  <a:chOff x="6001893" y="4718780"/>
                  <a:chExt cx="444150" cy="444151"/>
                </a:xfrm>
              </p:grpSpPr>
              <p:sp>
                <p:nvSpPr>
                  <p:cNvPr id="866" name="Google Shape;866;p28"/>
                  <p:cNvSpPr/>
                  <p:nvPr/>
                </p:nvSpPr>
                <p:spPr>
                  <a:xfrm>
                    <a:off x="6017418" y="5153406"/>
                    <a:ext cx="388048" cy="9525"/>
                  </a:xfrm>
                  <a:custGeom>
                    <a:avLst/>
                    <a:gdLst/>
                    <a:ahLst/>
                    <a:cxnLst/>
                    <a:rect l="l" t="t" r="r" b="b"/>
                    <a:pathLst>
                      <a:path w="388048" h="9525" extrusionOk="0">
                        <a:moveTo>
                          <a:pt x="388048" y="0"/>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8"/>
                  <p:cNvSpPr/>
                  <p:nvPr/>
                </p:nvSpPr>
                <p:spPr>
                  <a:xfrm>
                    <a:off x="6001893" y="4734306"/>
                    <a:ext cx="9525" cy="388048"/>
                  </a:xfrm>
                  <a:custGeom>
                    <a:avLst/>
                    <a:gdLst/>
                    <a:ahLst/>
                    <a:cxnLst/>
                    <a:rect l="l" t="t" r="r" b="b"/>
                    <a:pathLst>
                      <a:path w="9525" h="388048" extrusionOk="0">
                        <a:moveTo>
                          <a:pt x="0" y="388049"/>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8"/>
                  <p:cNvSpPr/>
                  <p:nvPr/>
                </p:nvSpPr>
                <p:spPr>
                  <a:xfrm>
                    <a:off x="6032944" y="4718780"/>
                    <a:ext cx="388048" cy="9525"/>
                  </a:xfrm>
                  <a:custGeom>
                    <a:avLst/>
                    <a:gdLst/>
                    <a:ahLst/>
                    <a:cxnLst/>
                    <a:rect l="l" t="t" r="r" b="b"/>
                    <a:pathLst>
                      <a:path w="388048" h="9525" extrusionOk="0">
                        <a:moveTo>
                          <a:pt x="0" y="0"/>
                        </a:moveTo>
                        <a:lnTo>
                          <a:pt x="388048"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8"/>
                  <p:cNvSpPr/>
                  <p:nvPr/>
                </p:nvSpPr>
                <p:spPr>
                  <a:xfrm>
                    <a:off x="6436518" y="4749831"/>
                    <a:ext cx="9525" cy="388048"/>
                  </a:xfrm>
                  <a:custGeom>
                    <a:avLst/>
                    <a:gdLst/>
                    <a:ahLst/>
                    <a:cxnLst/>
                    <a:rect l="l" t="t" r="r" b="b"/>
                    <a:pathLst>
                      <a:path w="9525" h="388048" extrusionOk="0">
                        <a:moveTo>
                          <a:pt x="0" y="0"/>
                        </a:moveTo>
                        <a:lnTo>
                          <a:pt x="0" y="388049"/>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0" name="Google Shape;870;p28"/>
                <p:cNvGrpSpPr/>
                <p:nvPr/>
              </p:nvGrpSpPr>
              <p:grpSpPr>
                <a:xfrm>
                  <a:off x="5989605" y="4706493"/>
                  <a:ext cx="459295" cy="459294"/>
                  <a:chOff x="5989605" y="4706493"/>
                  <a:chExt cx="459295" cy="459294"/>
                </a:xfrm>
              </p:grpSpPr>
              <p:grpSp>
                <p:nvGrpSpPr>
                  <p:cNvPr id="871" name="Google Shape;871;p28"/>
                  <p:cNvGrpSpPr/>
                  <p:nvPr/>
                </p:nvGrpSpPr>
                <p:grpSpPr>
                  <a:xfrm>
                    <a:off x="5989605" y="4706493"/>
                    <a:ext cx="459295" cy="24669"/>
                    <a:chOff x="5989605" y="4706493"/>
                    <a:chExt cx="459295" cy="24669"/>
                  </a:xfrm>
                </p:grpSpPr>
                <p:sp>
                  <p:nvSpPr>
                    <p:cNvPr id="872" name="Google Shape;872;p28"/>
                    <p:cNvSpPr/>
                    <p:nvPr/>
                  </p:nvSpPr>
                  <p:spPr>
                    <a:xfrm>
                      <a:off x="5989605"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8"/>
                    <p:cNvSpPr/>
                    <p:nvPr/>
                  </p:nvSpPr>
                  <p:spPr>
                    <a:xfrm>
                      <a:off x="620687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8"/>
                    <p:cNvSpPr/>
                    <p:nvPr/>
                  </p:nvSpPr>
                  <p:spPr>
                    <a:xfrm>
                      <a:off x="642423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5" name="Google Shape;875;p28"/>
                  <p:cNvGrpSpPr/>
                  <p:nvPr/>
                </p:nvGrpSpPr>
                <p:grpSpPr>
                  <a:xfrm>
                    <a:off x="5989605" y="4923758"/>
                    <a:ext cx="459295" cy="24669"/>
                    <a:chOff x="5989605" y="4923758"/>
                    <a:chExt cx="459295" cy="24669"/>
                  </a:xfrm>
                </p:grpSpPr>
                <p:sp>
                  <p:nvSpPr>
                    <p:cNvPr id="876" name="Google Shape;876;p28"/>
                    <p:cNvSpPr/>
                    <p:nvPr/>
                  </p:nvSpPr>
                  <p:spPr>
                    <a:xfrm>
                      <a:off x="5989605"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8"/>
                    <p:cNvSpPr/>
                    <p:nvPr/>
                  </p:nvSpPr>
                  <p:spPr>
                    <a:xfrm>
                      <a:off x="6424231"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8" name="Google Shape;878;p28"/>
                  <p:cNvGrpSpPr/>
                  <p:nvPr/>
                </p:nvGrpSpPr>
                <p:grpSpPr>
                  <a:xfrm>
                    <a:off x="5989605" y="5141118"/>
                    <a:ext cx="459295" cy="24669"/>
                    <a:chOff x="5989605" y="5141118"/>
                    <a:chExt cx="459295" cy="24669"/>
                  </a:xfrm>
                </p:grpSpPr>
                <p:sp>
                  <p:nvSpPr>
                    <p:cNvPr id="879" name="Google Shape;879;p28"/>
                    <p:cNvSpPr/>
                    <p:nvPr/>
                  </p:nvSpPr>
                  <p:spPr>
                    <a:xfrm>
                      <a:off x="5989605"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8"/>
                    <p:cNvSpPr/>
                    <p:nvPr/>
                  </p:nvSpPr>
                  <p:spPr>
                    <a:xfrm>
                      <a:off x="620687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8"/>
                    <p:cNvSpPr/>
                    <p:nvPr/>
                  </p:nvSpPr>
                  <p:spPr>
                    <a:xfrm>
                      <a:off x="642423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882" name="Google Shape;882;p28"/>
            <p:cNvGrpSpPr/>
            <p:nvPr/>
          </p:nvGrpSpPr>
          <p:grpSpPr>
            <a:xfrm>
              <a:off x="5248799" y="1817418"/>
              <a:ext cx="479083" cy="595031"/>
              <a:chOff x="5580610" y="1953710"/>
              <a:chExt cx="392498" cy="487491"/>
            </a:xfrm>
          </p:grpSpPr>
          <p:grpSp>
            <p:nvGrpSpPr>
              <p:cNvPr id="883" name="Google Shape;883;p28"/>
              <p:cNvGrpSpPr/>
              <p:nvPr/>
            </p:nvGrpSpPr>
            <p:grpSpPr>
              <a:xfrm>
                <a:off x="5580610" y="1953710"/>
                <a:ext cx="392498" cy="487491"/>
                <a:chOff x="7385113" y="1535430"/>
                <a:chExt cx="435673" cy="541115"/>
              </a:xfrm>
            </p:grpSpPr>
            <p:sp>
              <p:nvSpPr>
                <p:cNvPr id="884" name="Google Shape;884;p28"/>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5" name="Google Shape;885;p28"/>
                <p:cNvGrpSpPr/>
                <p:nvPr/>
              </p:nvGrpSpPr>
              <p:grpSpPr>
                <a:xfrm>
                  <a:off x="7612094" y="1566576"/>
                  <a:ext cx="164781" cy="41529"/>
                  <a:chOff x="7612094" y="1566576"/>
                  <a:chExt cx="164781" cy="41529"/>
                </a:xfrm>
              </p:grpSpPr>
              <p:sp>
                <p:nvSpPr>
                  <p:cNvPr id="886" name="Google Shape;886;p28"/>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8"/>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8"/>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89" name="Google Shape;889;p28"/>
              <p:cNvGrpSpPr/>
              <p:nvPr/>
            </p:nvGrpSpPr>
            <p:grpSpPr>
              <a:xfrm>
                <a:off x="5612446" y="2047672"/>
                <a:ext cx="323505" cy="338352"/>
                <a:chOff x="7420451" y="1639728"/>
                <a:chExt cx="359091" cy="375571"/>
              </a:xfrm>
            </p:grpSpPr>
            <p:sp>
              <p:nvSpPr>
                <p:cNvPr id="890" name="Google Shape;890;p28"/>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8"/>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92" name="Google Shape;892;p28"/>
            <p:cNvGrpSpPr/>
            <p:nvPr/>
          </p:nvGrpSpPr>
          <p:grpSpPr>
            <a:xfrm>
              <a:off x="7810967" y="2543174"/>
              <a:ext cx="1047787" cy="27232"/>
              <a:chOff x="7384446" y="3573113"/>
              <a:chExt cx="952880" cy="24765"/>
            </a:xfrm>
          </p:grpSpPr>
          <p:sp>
            <p:nvSpPr>
              <p:cNvPr id="893" name="Google Shape;893;p28"/>
              <p:cNvSpPr/>
              <p:nvPr/>
            </p:nvSpPr>
            <p:spPr>
              <a:xfrm>
                <a:off x="7396162" y="3585495"/>
                <a:ext cx="929354" cy="9525"/>
              </a:xfrm>
              <a:custGeom>
                <a:avLst/>
                <a:gdLst/>
                <a:ahLst/>
                <a:cxnLst/>
                <a:rect l="l" t="t" r="r" b="b"/>
                <a:pathLst>
                  <a:path w="929354" h="9525" extrusionOk="0">
                    <a:moveTo>
                      <a:pt x="929354" y="0"/>
                    </a:moveTo>
                    <a:lnTo>
                      <a:pt x="0"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8"/>
              <p:cNvSpPr/>
              <p:nvPr/>
            </p:nvSpPr>
            <p:spPr>
              <a:xfrm>
                <a:off x="8312562" y="3573113"/>
                <a:ext cx="24764" cy="24765"/>
              </a:xfrm>
              <a:custGeom>
                <a:avLst/>
                <a:gdLst/>
                <a:ahLst/>
                <a:cxnLst/>
                <a:rect l="l" t="t" r="r" b="b"/>
                <a:pathLst>
                  <a:path w="24764" h="24765" extrusionOk="0">
                    <a:moveTo>
                      <a:pt x="12382" y="0"/>
                    </a:moveTo>
                    <a:cubicBezTo>
                      <a:pt x="19240" y="0"/>
                      <a:pt x="24765" y="5524"/>
                      <a:pt x="24765" y="12382"/>
                    </a:cubicBezTo>
                    <a:cubicBezTo>
                      <a:pt x="24765" y="19240"/>
                      <a:pt x="19240" y="24765"/>
                      <a:pt x="12382" y="24765"/>
                    </a:cubicBezTo>
                    <a:cubicBezTo>
                      <a:pt x="5524" y="24765"/>
                      <a:pt x="0" y="19240"/>
                      <a:pt x="0" y="12382"/>
                    </a:cubicBezTo>
                    <a:cubicBezTo>
                      <a:pt x="0" y="5524"/>
                      <a:pt x="5524"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8"/>
              <p:cNvSpPr/>
              <p:nvPr/>
            </p:nvSpPr>
            <p:spPr>
              <a:xfrm>
                <a:off x="7384446" y="3573113"/>
                <a:ext cx="24764" cy="24765"/>
              </a:xfrm>
              <a:custGeom>
                <a:avLst/>
                <a:gdLst/>
                <a:ahLst/>
                <a:cxnLst/>
                <a:rect l="l" t="t" r="r" b="b"/>
                <a:pathLst>
                  <a:path w="24764" h="24765" extrusionOk="0">
                    <a:moveTo>
                      <a:pt x="12382" y="0"/>
                    </a:moveTo>
                    <a:cubicBezTo>
                      <a:pt x="5524" y="0"/>
                      <a:pt x="0" y="5524"/>
                      <a:pt x="0" y="12382"/>
                    </a:cubicBezTo>
                    <a:cubicBezTo>
                      <a:pt x="0" y="19240"/>
                      <a:pt x="5524" y="24765"/>
                      <a:pt x="12382" y="24765"/>
                    </a:cubicBezTo>
                    <a:cubicBezTo>
                      <a:pt x="19240" y="24765"/>
                      <a:pt x="24765" y="19240"/>
                      <a:pt x="24765" y="12382"/>
                    </a:cubicBezTo>
                    <a:cubicBezTo>
                      <a:pt x="24765" y="5524"/>
                      <a:pt x="19240"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6" name="Google Shape;896;p28"/>
            <p:cNvGrpSpPr/>
            <p:nvPr/>
          </p:nvGrpSpPr>
          <p:grpSpPr>
            <a:xfrm>
              <a:off x="8348540" y="2013384"/>
              <a:ext cx="657643" cy="856749"/>
              <a:chOff x="-2" y="3134666"/>
              <a:chExt cx="498554" cy="649495"/>
            </a:xfrm>
          </p:grpSpPr>
          <p:grpSp>
            <p:nvGrpSpPr>
              <p:cNvPr id="897" name="Google Shape;897;p28"/>
              <p:cNvGrpSpPr/>
              <p:nvPr/>
            </p:nvGrpSpPr>
            <p:grpSpPr>
              <a:xfrm>
                <a:off x="-2" y="3134666"/>
                <a:ext cx="498554" cy="649495"/>
                <a:chOff x="895350" y="4265199"/>
                <a:chExt cx="598074" cy="779145"/>
              </a:xfrm>
            </p:grpSpPr>
            <p:sp>
              <p:nvSpPr>
                <p:cNvPr id="898" name="Google Shape;898;p28"/>
                <p:cNvSpPr/>
                <p:nvPr/>
              </p:nvSpPr>
              <p:spPr>
                <a:xfrm>
                  <a:off x="895350" y="4265199"/>
                  <a:ext cx="598074" cy="779145"/>
                </a:xfrm>
                <a:custGeom>
                  <a:avLst/>
                  <a:gdLst/>
                  <a:ahLst/>
                  <a:cxnLst/>
                  <a:rect l="l" t="t" r="r" b="b"/>
                  <a:pathLst>
                    <a:path w="598074" h="779145" extrusionOk="0">
                      <a:moveTo>
                        <a:pt x="557022" y="0"/>
                      </a:moveTo>
                      <a:cubicBezTo>
                        <a:pt x="579695" y="0"/>
                        <a:pt x="598075" y="18380"/>
                        <a:pt x="598075" y="41053"/>
                      </a:cubicBezTo>
                      <a:lnTo>
                        <a:pt x="598075" y="738092"/>
                      </a:lnTo>
                      <a:cubicBezTo>
                        <a:pt x="598075" y="760765"/>
                        <a:pt x="579695" y="779145"/>
                        <a:pt x="557022" y="779145"/>
                      </a:cubicBezTo>
                      <a:lnTo>
                        <a:pt x="41053" y="779145"/>
                      </a:lnTo>
                      <a:cubicBezTo>
                        <a:pt x="18380" y="779145"/>
                        <a:pt x="0" y="760765"/>
                        <a:pt x="0" y="738092"/>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9" name="Google Shape;899;p28"/>
                <p:cNvGrpSpPr/>
                <p:nvPr/>
              </p:nvGrpSpPr>
              <p:grpSpPr>
                <a:xfrm>
                  <a:off x="1284732" y="4296441"/>
                  <a:ext cx="164876" cy="41528"/>
                  <a:chOff x="1284732" y="4296441"/>
                  <a:chExt cx="164876" cy="41528"/>
                </a:xfrm>
              </p:grpSpPr>
              <p:sp>
                <p:nvSpPr>
                  <p:cNvPr id="900" name="Google Shape;900;p28"/>
                  <p:cNvSpPr/>
                  <p:nvPr/>
                </p:nvSpPr>
                <p:spPr>
                  <a:xfrm>
                    <a:off x="1408080" y="4296441"/>
                    <a:ext cx="41528" cy="41528"/>
                  </a:xfrm>
                  <a:custGeom>
                    <a:avLst/>
                    <a:gdLst/>
                    <a:ahLst/>
                    <a:cxnLst/>
                    <a:rect l="l" t="t" r="r" b="b"/>
                    <a:pathLst>
                      <a:path w="41528" h="41528" extrusionOk="0">
                        <a:moveTo>
                          <a:pt x="41529" y="20764"/>
                        </a:moveTo>
                        <a:cubicBezTo>
                          <a:pt x="41529" y="32290"/>
                          <a:pt x="32194" y="41529"/>
                          <a:pt x="20764" y="41529"/>
                        </a:cubicBezTo>
                        <a:cubicBezTo>
                          <a:pt x="9334" y="41529"/>
                          <a:pt x="0" y="32195"/>
                          <a:pt x="0" y="20764"/>
                        </a:cubicBezTo>
                        <a:cubicBezTo>
                          <a:pt x="0" y="9334"/>
                          <a:pt x="9334" y="0"/>
                          <a:pt x="20764" y="0"/>
                        </a:cubicBezTo>
                        <a:cubicBezTo>
                          <a:pt x="32194" y="0"/>
                          <a:pt x="41529" y="9334"/>
                          <a:pt x="41529" y="207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8"/>
                  <p:cNvSpPr/>
                  <p:nvPr/>
                </p:nvSpPr>
                <p:spPr>
                  <a:xfrm>
                    <a:off x="1346358" y="4296441"/>
                    <a:ext cx="41529" cy="41528"/>
                  </a:xfrm>
                  <a:custGeom>
                    <a:avLst/>
                    <a:gdLst/>
                    <a:ahLst/>
                    <a:cxnLst/>
                    <a:rect l="l" t="t" r="r" b="b"/>
                    <a:pathLst>
                      <a:path w="41529" h="41528" extrusionOk="0">
                        <a:moveTo>
                          <a:pt x="41529" y="20764"/>
                        </a:moveTo>
                        <a:cubicBezTo>
                          <a:pt x="41529" y="32290"/>
                          <a:pt x="32195" y="41529"/>
                          <a:pt x="20765" y="41529"/>
                        </a:cubicBezTo>
                        <a:cubicBezTo>
                          <a:pt x="9335" y="41529"/>
                          <a:pt x="0" y="32195"/>
                          <a:pt x="0" y="20764"/>
                        </a:cubicBezTo>
                        <a:cubicBezTo>
                          <a:pt x="0" y="9334"/>
                          <a:pt x="9335" y="0"/>
                          <a:pt x="20765" y="0"/>
                        </a:cubicBezTo>
                        <a:cubicBezTo>
                          <a:pt x="32195" y="0"/>
                          <a:pt x="41529" y="9334"/>
                          <a:pt x="41529" y="20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8"/>
                  <p:cNvSpPr/>
                  <p:nvPr/>
                </p:nvSpPr>
                <p:spPr>
                  <a:xfrm>
                    <a:off x="1284732" y="4296441"/>
                    <a:ext cx="41529" cy="41528"/>
                  </a:xfrm>
                  <a:custGeom>
                    <a:avLst/>
                    <a:gdLst/>
                    <a:ahLst/>
                    <a:cxnLst/>
                    <a:rect l="l" t="t" r="r" b="b"/>
                    <a:pathLst>
                      <a:path w="41529" h="41528" extrusionOk="0">
                        <a:moveTo>
                          <a:pt x="41529" y="20764"/>
                        </a:moveTo>
                        <a:cubicBezTo>
                          <a:pt x="41529" y="32290"/>
                          <a:pt x="32194" y="41529"/>
                          <a:pt x="20765" y="41529"/>
                        </a:cubicBezTo>
                        <a:cubicBezTo>
                          <a:pt x="9334" y="41529"/>
                          <a:pt x="0" y="32195"/>
                          <a:pt x="0" y="20764"/>
                        </a:cubicBezTo>
                        <a:cubicBezTo>
                          <a:pt x="0" y="9334"/>
                          <a:pt x="9334" y="0"/>
                          <a:pt x="20765" y="0"/>
                        </a:cubicBezTo>
                        <a:cubicBezTo>
                          <a:pt x="32194" y="0"/>
                          <a:pt x="41529" y="9334"/>
                          <a:pt x="41529" y="20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3" name="Google Shape;903;p28"/>
              <p:cNvGrpSpPr/>
              <p:nvPr/>
            </p:nvGrpSpPr>
            <p:grpSpPr>
              <a:xfrm>
                <a:off x="59230" y="3269171"/>
                <a:ext cx="382391" cy="400019"/>
                <a:chOff x="966406" y="4426553"/>
                <a:chExt cx="458723" cy="479869"/>
              </a:xfrm>
            </p:grpSpPr>
            <p:sp>
              <p:nvSpPr>
                <p:cNvPr id="904" name="Google Shape;904;p28"/>
                <p:cNvSpPr/>
                <p:nvPr/>
              </p:nvSpPr>
              <p:spPr>
                <a:xfrm>
                  <a:off x="966406" y="4697825"/>
                  <a:ext cx="456723" cy="208597"/>
                </a:xfrm>
                <a:custGeom>
                  <a:avLst/>
                  <a:gdLst/>
                  <a:ahLst/>
                  <a:cxnLst/>
                  <a:rect l="l" t="t" r="r" b="b"/>
                  <a:pathLst>
                    <a:path w="456723" h="208597" extrusionOk="0">
                      <a:moveTo>
                        <a:pt x="51340" y="93250"/>
                      </a:moveTo>
                      <a:lnTo>
                        <a:pt x="0" y="93250"/>
                      </a:lnTo>
                      <a:lnTo>
                        <a:pt x="0" y="115443"/>
                      </a:lnTo>
                      <a:lnTo>
                        <a:pt x="51340" y="115443"/>
                      </a:lnTo>
                      <a:lnTo>
                        <a:pt x="51340" y="93250"/>
                      </a:lnTo>
                      <a:close/>
                      <a:moveTo>
                        <a:pt x="236601" y="162020"/>
                      </a:moveTo>
                      <a:lnTo>
                        <a:pt x="376904" y="162020"/>
                      </a:lnTo>
                      <a:lnTo>
                        <a:pt x="376904" y="139827"/>
                      </a:lnTo>
                      <a:lnTo>
                        <a:pt x="236601" y="139827"/>
                      </a:lnTo>
                      <a:lnTo>
                        <a:pt x="236601" y="162020"/>
                      </a:lnTo>
                      <a:close/>
                      <a:moveTo>
                        <a:pt x="376809" y="0"/>
                      </a:moveTo>
                      <a:lnTo>
                        <a:pt x="48863" y="0"/>
                      </a:lnTo>
                      <a:lnTo>
                        <a:pt x="48863" y="22193"/>
                      </a:lnTo>
                      <a:lnTo>
                        <a:pt x="376809" y="22193"/>
                      </a:lnTo>
                      <a:lnTo>
                        <a:pt x="376809" y="0"/>
                      </a:lnTo>
                      <a:close/>
                      <a:moveTo>
                        <a:pt x="0" y="208597"/>
                      </a:moveTo>
                      <a:lnTo>
                        <a:pt x="127349" y="208597"/>
                      </a:lnTo>
                      <a:lnTo>
                        <a:pt x="127349" y="186404"/>
                      </a:lnTo>
                      <a:lnTo>
                        <a:pt x="0" y="186404"/>
                      </a:lnTo>
                      <a:lnTo>
                        <a:pt x="0" y="208597"/>
                      </a:lnTo>
                      <a:close/>
                      <a:moveTo>
                        <a:pt x="97917" y="46577"/>
                      </a:moveTo>
                      <a:lnTo>
                        <a:pt x="0" y="46577"/>
                      </a:lnTo>
                      <a:lnTo>
                        <a:pt x="0" y="68771"/>
                      </a:lnTo>
                      <a:lnTo>
                        <a:pt x="97917" y="68771"/>
                      </a:lnTo>
                      <a:lnTo>
                        <a:pt x="97917" y="46577"/>
                      </a:lnTo>
                      <a:close/>
                      <a:moveTo>
                        <a:pt x="67056" y="115348"/>
                      </a:moveTo>
                      <a:lnTo>
                        <a:pt x="265557" y="115348"/>
                      </a:lnTo>
                      <a:lnTo>
                        <a:pt x="265557" y="93154"/>
                      </a:lnTo>
                      <a:lnTo>
                        <a:pt x="67056" y="93154"/>
                      </a:lnTo>
                      <a:lnTo>
                        <a:pt x="67056" y="115348"/>
                      </a:lnTo>
                      <a:close/>
                      <a:moveTo>
                        <a:pt x="210026" y="139732"/>
                      </a:moveTo>
                      <a:lnTo>
                        <a:pt x="0" y="139732"/>
                      </a:lnTo>
                      <a:lnTo>
                        <a:pt x="0" y="161925"/>
                      </a:lnTo>
                      <a:lnTo>
                        <a:pt x="210122" y="161925"/>
                      </a:lnTo>
                      <a:lnTo>
                        <a:pt x="210122" y="139732"/>
                      </a:lnTo>
                      <a:close/>
                      <a:moveTo>
                        <a:pt x="281369" y="115348"/>
                      </a:moveTo>
                      <a:lnTo>
                        <a:pt x="456724" y="115348"/>
                      </a:lnTo>
                      <a:lnTo>
                        <a:pt x="456724" y="93154"/>
                      </a:lnTo>
                      <a:lnTo>
                        <a:pt x="281369" y="93154"/>
                      </a:lnTo>
                      <a:lnTo>
                        <a:pt x="281369" y="115348"/>
                      </a:lnTo>
                      <a:close/>
                      <a:moveTo>
                        <a:pt x="124397" y="68771"/>
                      </a:moveTo>
                      <a:lnTo>
                        <a:pt x="456629" y="68771"/>
                      </a:lnTo>
                      <a:lnTo>
                        <a:pt x="456629" y="46577"/>
                      </a:lnTo>
                      <a:lnTo>
                        <a:pt x="124397" y="46577"/>
                      </a:lnTo>
                      <a:lnTo>
                        <a:pt x="124397" y="68771"/>
                      </a:lnTo>
                      <a:close/>
                      <a:moveTo>
                        <a:pt x="390144" y="0"/>
                      </a:moveTo>
                      <a:lnTo>
                        <a:pt x="390144" y="22193"/>
                      </a:lnTo>
                      <a:lnTo>
                        <a:pt x="456629" y="22193"/>
                      </a:lnTo>
                      <a:lnTo>
                        <a:pt x="456629" y="0"/>
                      </a:lnTo>
                      <a:lnTo>
                        <a:pt x="390144" y="0"/>
                      </a:lnTo>
                      <a:close/>
                      <a:moveTo>
                        <a:pt x="403289" y="162020"/>
                      </a:moveTo>
                      <a:lnTo>
                        <a:pt x="456629" y="162020"/>
                      </a:lnTo>
                      <a:lnTo>
                        <a:pt x="456629" y="139827"/>
                      </a:lnTo>
                      <a:lnTo>
                        <a:pt x="403289" y="139827"/>
                      </a:lnTo>
                      <a:lnTo>
                        <a:pt x="403289" y="162020"/>
                      </a:lnTo>
                      <a:close/>
                      <a:moveTo>
                        <a:pt x="153734" y="208597"/>
                      </a:moveTo>
                      <a:lnTo>
                        <a:pt x="284893" y="208597"/>
                      </a:lnTo>
                      <a:lnTo>
                        <a:pt x="284893" y="186404"/>
                      </a:lnTo>
                      <a:lnTo>
                        <a:pt x="153734" y="186404"/>
                      </a:lnTo>
                      <a:lnTo>
                        <a:pt x="153734" y="208597"/>
                      </a:lnTo>
                      <a:close/>
                      <a:moveTo>
                        <a:pt x="300704" y="208597"/>
                      </a:moveTo>
                      <a:lnTo>
                        <a:pt x="400622" y="208597"/>
                      </a:lnTo>
                      <a:lnTo>
                        <a:pt x="400622" y="186404"/>
                      </a:lnTo>
                      <a:lnTo>
                        <a:pt x="300704" y="186404"/>
                      </a:lnTo>
                      <a:lnTo>
                        <a:pt x="300704" y="208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8"/>
                <p:cNvSpPr/>
                <p:nvPr/>
              </p:nvSpPr>
              <p:spPr>
                <a:xfrm>
                  <a:off x="972883" y="4426553"/>
                  <a:ext cx="452246" cy="230219"/>
                </a:xfrm>
                <a:custGeom>
                  <a:avLst/>
                  <a:gdLst/>
                  <a:ahLst/>
                  <a:cxnLst/>
                  <a:rect l="l" t="t" r="r" b="b"/>
                  <a:pathLst>
                    <a:path w="452246" h="230219" extrusionOk="0">
                      <a:moveTo>
                        <a:pt x="0" y="0"/>
                      </a:moveTo>
                      <a:lnTo>
                        <a:pt x="452247" y="0"/>
                      </a:lnTo>
                      <a:lnTo>
                        <a:pt x="452247" y="230219"/>
                      </a:lnTo>
                      <a:lnTo>
                        <a:pt x="0" y="230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6" name="Google Shape;906;p28"/>
            <p:cNvGrpSpPr/>
            <p:nvPr/>
          </p:nvGrpSpPr>
          <p:grpSpPr>
            <a:xfrm>
              <a:off x="5165167" y="2950875"/>
              <a:ext cx="645598" cy="1166771"/>
              <a:chOff x="5165167" y="2950875"/>
              <a:chExt cx="645598" cy="1166771"/>
            </a:xfrm>
          </p:grpSpPr>
          <p:grpSp>
            <p:nvGrpSpPr>
              <p:cNvPr id="907" name="Google Shape;907;p28"/>
              <p:cNvGrpSpPr/>
              <p:nvPr/>
            </p:nvGrpSpPr>
            <p:grpSpPr>
              <a:xfrm>
                <a:off x="5165167" y="2950875"/>
                <a:ext cx="645598" cy="1166771"/>
                <a:chOff x="1024660" y="3708890"/>
                <a:chExt cx="489423" cy="884520"/>
              </a:xfrm>
            </p:grpSpPr>
            <p:grpSp>
              <p:nvGrpSpPr>
                <p:cNvPr id="908" name="Google Shape;908;p28"/>
                <p:cNvGrpSpPr/>
                <p:nvPr/>
              </p:nvGrpSpPr>
              <p:grpSpPr>
                <a:xfrm>
                  <a:off x="1024660" y="3708890"/>
                  <a:ext cx="489423" cy="884520"/>
                  <a:chOff x="2124551" y="4954047"/>
                  <a:chExt cx="587120" cy="1061085"/>
                </a:xfrm>
              </p:grpSpPr>
              <p:sp>
                <p:nvSpPr>
                  <p:cNvPr id="909" name="Google Shape;909;p28"/>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8"/>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1" name="Google Shape;911;p28"/>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2" name="Google Shape;912;p28"/>
                <p:cNvGrpSpPr/>
                <p:nvPr/>
              </p:nvGrpSpPr>
              <p:grpSpPr>
                <a:xfrm>
                  <a:off x="1108189" y="4182116"/>
                  <a:ext cx="322524" cy="131011"/>
                  <a:chOff x="2224754" y="5521737"/>
                  <a:chExt cx="386905" cy="157163"/>
                </a:xfrm>
              </p:grpSpPr>
              <p:grpSp>
                <p:nvGrpSpPr>
                  <p:cNvPr id="913" name="Google Shape;913;p28"/>
                  <p:cNvGrpSpPr/>
                  <p:nvPr/>
                </p:nvGrpSpPr>
                <p:grpSpPr>
                  <a:xfrm>
                    <a:off x="2224754" y="5521737"/>
                    <a:ext cx="386905" cy="157163"/>
                    <a:chOff x="2224754" y="5521737"/>
                    <a:chExt cx="386905" cy="157163"/>
                  </a:xfrm>
                </p:grpSpPr>
                <p:grpSp>
                  <p:nvGrpSpPr>
                    <p:cNvPr id="914" name="Google Shape;914;p28"/>
                    <p:cNvGrpSpPr/>
                    <p:nvPr/>
                  </p:nvGrpSpPr>
                  <p:grpSpPr>
                    <a:xfrm>
                      <a:off x="2224754" y="5521737"/>
                      <a:ext cx="386905" cy="65532"/>
                      <a:chOff x="2224754" y="5521737"/>
                      <a:chExt cx="386905" cy="65532"/>
                    </a:xfrm>
                  </p:grpSpPr>
                  <p:sp>
                    <p:nvSpPr>
                      <p:cNvPr id="915" name="Google Shape;915;p28"/>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8"/>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7" name="Google Shape;917;p28"/>
                    <p:cNvGrpSpPr/>
                    <p:nvPr/>
                  </p:nvGrpSpPr>
                  <p:grpSpPr>
                    <a:xfrm>
                      <a:off x="2224754" y="5613368"/>
                      <a:ext cx="386905" cy="65532"/>
                      <a:chOff x="2224754" y="5613368"/>
                      <a:chExt cx="386905" cy="65532"/>
                    </a:xfrm>
                  </p:grpSpPr>
                  <p:sp>
                    <p:nvSpPr>
                      <p:cNvPr id="918" name="Google Shape;918;p28"/>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8"/>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0" name="Google Shape;920;p28"/>
                  <p:cNvGrpSpPr/>
                  <p:nvPr/>
                </p:nvGrpSpPr>
                <p:grpSpPr>
                  <a:xfrm>
                    <a:off x="2336863" y="5554217"/>
                    <a:ext cx="177355" cy="15050"/>
                    <a:chOff x="2336863" y="5554217"/>
                    <a:chExt cx="177355" cy="15050"/>
                  </a:xfrm>
                </p:grpSpPr>
                <p:sp>
                  <p:nvSpPr>
                    <p:cNvPr id="921" name="Google Shape;921;p28"/>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8"/>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8"/>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8"/>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8"/>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6" name="Google Shape;926;p28"/>
                  <p:cNvGrpSpPr/>
                  <p:nvPr/>
                </p:nvGrpSpPr>
                <p:grpSpPr>
                  <a:xfrm>
                    <a:off x="2336863" y="5641848"/>
                    <a:ext cx="177355" cy="15049"/>
                    <a:chOff x="2336863" y="5641848"/>
                    <a:chExt cx="177355" cy="15049"/>
                  </a:xfrm>
                </p:grpSpPr>
                <p:sp>
                  <p:nvSpPr>
                    <p:cNvPr id="927" name="Google Shape;927;p28"/>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8"/>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8"/>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8"/>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8"/>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2" name="Google Shape;932;p28"/>
                <p:cNvGrpSpPr/>
                <p:nvPr/>
              </p:nvGrpSpPr>
              <p:grpSpPr>
                <a:xfrm>
                  <a:off x="1161625" y="3903897"/>
                  <a:ext cx="215413" cy="215333"/>
                  <a:chOff x="2288857" y="5187981"/>
                  <a:chExt cx="258413" cy="258317"/>
                </a:xfrm>
              </p:grpSpPr>
              <p:sp>
                <p:nvSpPr>
                  <p:cNvPr id="933" name="Google Shape;933;p28"/>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8"/>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5" name="Google Shape;935;p28"/>
              <p:cNvSpPr/>
              <p:nvPr/>
            </p:nvSpPr>
            <p:spPr>
              <a:xfrm>
                <a:off x="5401558" y="4012919"/>
                <a:ext cx="172878" cy="28080"/>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Rectangle 1">
            <a:extLst>
              <a:ext uri="{FF2B5EF4-FFF2-40B4-BE49-F238E27FC236}">
                <a16:creationId xmlns:a16="http://schemas.microsoft.com/office/drawing/2014/main" id="{85C73391-788D-AB69-DCB1-01F04100A2C7}"/>
              </a:ext>
            </a:extLst>
          </p:cNvPr>
          <p:cNvSpPr/>
          <p:nvPr/>
        </p:nvSpPr>
        <p:spPr>
          <a:xfrm>
            <a:off x="1529798" y="282199"/>
            <a:ext cx="5664961" cy="707886"/>
          </a:xfrm>
          <a:prstGeom prst="rect">
            <a:avLst/>
          </a:prstGeom>
          <a:noFill/>
        </p:spPr>
        <p:txBody>
          <a:bodyPr wrap="square" lIns="91440" tIns="45720" rIns="91440" bIns="45720">
            <a:spAutoFit/>
          </a:bodyPr>
          <a:lstStyle/>
          <a:p>
            <a:pPr algn="ctr"/>
            <a:r>
              <a:rPr lang="en-US" sz="4000" b="1" cap="none" spc="0" dirty="0">
                <a:ln w="22225">
                  <a:solidFill>
                    <a:schemeClr val="accent2"/>
                  </a:solidFill>
                  <a:prstDash val="solid"/>
                </a:ln>
                <a:solidFill>
                  <a:schemeClr val="accent2">
                    <a:lumMod val="40000"/>
                    <a:lumOff val="60000"/>
                  </a:schemeClr>
                </a:solidFill>
                <a:effectLst/>
              </a:rPr>
              <a:t>MILESTONE- 4</a:t>
            </a:r>
            <a:endParaRPr lang="en-IN" sz="40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55"/>
                                        </p:tgtEl>
                                        <p:attrNameLst>
                                          <p:attrName>style.visibility</p:attrName>
                                        </p:attrNameLst>
                                      </p:cBhvr>
                                      <p:to>
                                        <p:strVal val="visible"/>
                                      </p:to>
                                    </p:set>
                                    <p:animEffect transition="in" filter="circle(in)">
                                      <p:cBhvr>
                                        <p:cTn id="12" dur="2000"/>
                                        <p:tgtEl>
                                          <p:spTgt spid="75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56">
                                            <p:txEl>
                                              <p:pRg st="0" end="0"/>
                                            </p:txEl>
                                          </p:spTgt>
                                        </p:tgtEl>
                                        <p:attrNameLst>
                                          <p:attrName>style.visibility</p:attrName>
                                        </p:attrNameLst>
                                      </p:cBhvr>
                                      <p:to>
                                        <p:strVal val="visible"/>
                                      </p:to>
                                    </p:set>
                                    <p:anim calcmode="lin" valueType="num">
                                      <p:cBhvr additive="base">
                                        <p:cTn id="17" dur="500" fill="hold"/>
                                        <p:tgtEl>
                                          <p:spTgt spid="75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56">
                                            <p:txEl>
                                              <p:pRg st="1" end="1"/>
                                            </p:txEl>
                                          </p:spTgt>
                                        </p:tgtEl>
                                        <p:attrNameLst>
                                          <p:attrName>style.visibility</p:attrName>
                                        </p:attrNameLst>
                                      </p:cBhvr>
                                      <p:to>
                                        <p:strVal val="visible"/>
                                      </p:to>
                                    </p:set>
                                    <p:animEffect transition="in" filter="fade">
                                      <p:cBhvr>
                                        <p:cTn id="23" dur="1000"/>
                                        <p:tgtEl>
                                          <p:spTgt spid="756">
                                            <p:txEl>
                                              <p:pRg st="1" end="1"/>
                                            </p:txEl>
                                          </p:spTgt>
                                        </p:tgtEl>
                                      </p:cBhvr>
                                    </p:animEffect>
                                    <p:anim calcmode="lin" valueType="num">
                                      <p:cBhvr>
                                        <p:cTn id="24" dur="1000" fill="hold"/>
                                        <p:tgtEl>
                                          <p:spTgt spid="756">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75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756">
                                            <p:txEl>
                                              <p:pRg st="2" end="2"/>
                                            </p:txEl>
                                          </p:spTgt>
                                        </p:tgtEl>
                                        <p:attrNameLst>
                                          <p:attrName>style.visibility</p:attrName>
                                        </p:attrNameLst>
                                      </p:cBhvr>
                                      <p:to>
                                        <p:strVal val="visible"/>
                                      </p:to>
                                    </p:set>
                                    <p:animEffect transition="in" filter="fade">
                                      <p:cBhvr>
                                        <p:cTn id="30" dur="1000"/>
                                        <p:tgtEl>
                                          <p:spTgt spid="756">
                                            <p:txEl>
                                              <p:pRg st="2" end="2"/>
                                            </p:txEl>
                                          </p:spTgt>
                                        </p:tgtEl>
                                      </p:cBhvr>
                                    </p:animEffect>
                                    <p:anim calcmode="lin" valueType="num">
                                      <p:cBhvr>
                                        <p:cTn id="31" dur="1000" fill="hold"/>
                                        <p:tgtEl>
                                          <p:spTgt spid="756">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75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56">
                                            <p:txEl>
                                              <p:pRg st="3" end="3"/>
                                            </p:txEl>
                                          </p:spTgt>
                                        </p:tgtEl>
                                        <p:attrNameLst>
                                          <p:attrName>style.visibility</p:attrName>
                                        </p:attrNameLst>
                                      </p:cBhvr>
                                      <p:to>
                                        <p:strVal val="visible"/>
                                      </p:to>
                                    </p:set>
                                    <p:animEffect transition="in" filter="fade">
                                      <p:cBhvr>
                                        <p:cTn id="37" dur="1000"/>
                                        <p:tgtEl>
                                          <p:spTgt spid="756">
                                            <p:txEl>
                                              <p:pRg st="3" end="3"/>
                                            </p:txEl>
                                          </p:spTgt>
                                        </p:tgtEl>
                                      </p:cBhvr>
                                    </p:animEffect>
                                    <p:anim calcmode="lin" valueType="num">
                                      <p:cBhvr>
                                        <p:cTn id="38" dur="1000" fill="hold"/>
                                        <p:tgtEl>
                                          <p:spTgt spid="756">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756">
                                            <p:txEl>
                                              <p:pRg st="3" end="3"/>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56">
                                            <p:txEl>
                                              <p:pRg st="4" end="4"/>
                                            </p:txEl>
                                          </p:spTgt>
                                        </p:tgtEl>
                                        <p:attrNameLst>
                                          <p:attrName>style.visibility</p:attrName>
                                        </p:attrNameLst>
                                      </p:cBhvr>
                                      <p:to>
                                        <p:strVal val="visible"/>
                                      </p:to>
                                    </p:set>
                                    <p:animEffect transition="in" filter="fade">
                                      <p:cBhvr>
                                        <p:cTn id="42" dur="1000"/>
                                        <p:tgtEl>
                                          <p:spTgt spid="756">
                                            <p:txEl>
                                              <p:pRg st="4" end="4"/>
                                            </p:txEl>
                                          </p:spTgt>
                                        </p:tgtEl>
                                      </p:cBhvr>
                                    </p:animEffect>
                                    <p:anim calcmode="lin" valueType="num">
                                      <p:cBhvr>
                                        <p:cTn id="43" dur="1000" fill="hold"/>
                                        <p:tgtEl>
                                          <p:spTgt spid="756">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756">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56">
                                            <p:txEl>
                                              <p:pRg st="5" end="5"/>
                                            </p:txEl>
                                          </p:spTgt>
                                        </p:tgtEl>
                                        <p:attrNameLst>
                                          <p:attrName>style.visibility</p:attrName>
                                        </p:attrNameLst>
                                      </p:cBhvr>
                                      <p:to>
                                        <p:strVal val="visible"/>
                                      </p:to>
                                    </p:set>
                                    <p:animEffect transition="in" filter="fade">
                                      <p:cBhvr>
                                        <p:cTn id="47" dur="1000"/>
                                        <p:tgtEl>
                                          <p:spTgt spid="756">
                                            <p:txEl>
                                              <p:pRg st="5" end="5"/>
                                            </p:txEl>
                                          </p:spTgt>
                                        </p:tgtEl>
                                      </p:cBhvr>
                                    </p:animEffect>
                                    <p:anim calcmode="lin" valueType="num">
                                      <p:cBhvr>
                                        <p:cTn id="48" dur="1000" fill="hold"/>
                                        <p:tgtEl>
                                          <p:spTgt spid="756">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75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39"/>
          <p:cNvSpPr txBox="1">
            <a:spLocks noGrp="1"/>
          </p:cNvSpPr>
          <p:nvPr>
            <p:ph type="title"/>
          </p:nvPr>
        </p:nvSpPr>
        <p:spPr>
          <a:xfrm>
            <a:off x="1171809" y="54364"/>
            <a:ext cx="4388931" cy="3173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u="sng" dirty="0"/>
              <a:t>EMPLOYEE HR DASHBOARD,INSURANCE POLICIES</a:t>
            </a:r>
            <a:endParaRPr sz="1200" u="sng" dirty="0"/>
          </a:p>
        </p:txBody>
      </p:sp>
      <p:grpSp>
        <p:nvGrpSpPr>
          <p:cNvPr id="1296" name="Google Shape;1296;p39"/>
          <p:cNvGrpSpPr/>
          <p:nvPr/>
        </p:nvGrpSpPr>
        <p:grpSpPr>
          <a:xfrm>
            <a:off x="254436" y="628824"/>
            <a:ext cx="917374" cy="683570"/>
            <a:chOff x="1914620" y="1930431"/>
            <a:chExt cx="572929" cy="426911"/>
          </a:xfrm>
        </p:grpSpPr>
        <p:grpSp>
          <p:nvGrpSpPr>
            <p:cNvPr id="1297" name="Google Shape;1297;p39"/>
            <p:cNvGrpSpPr/>
            <p:nvPr/>
          </p:nvGrpSpPr>
          <p:grpSpPr>
            <a:xfrm>
              <a:off x="1914620" y="1930431"/>
              <a:ext cx="572929" cy="426911"/>
              <a:chOff x="1914620" y="1930431"/>
              <a:chExt cx="572929" cy="426911"/>
            </a:xfrm>
          </p:grpSpPr>
          <p:sp>
            <p:nvSpPr>
              <p:cNvPr id="1298" name="Google Shape;1298;p39"/>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39"/>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39"/>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01" name="Google Shape;1301;p39"/>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 name="Picture 6">
            <a:extLst>
              <a:ext uri="{FF2B5EF4-FFF2-40B4-BE49-F238E27FC236}">
                <a16:creationId xmlns:a16="http://schemas.microsoft.com/office/drawing/2014/main" id="{38676180-961D-0BF0-35CB-FCC9CFCA1DC1}"/>
              </a:ext>
            </a:extLst>
          </p:cNvPr>
          <p:cNvPicPr>
            <a:picLocks noChangeAspect="1"/>
          </p:cNvPicPr>
          <p:nvPr/>
        </p:nvPicPr>
        <p:blipFill>
          <a:blip r:embed="rId3"/>
          <a:stretch>
            <a:fillRect/>
          </a:stretch>
        </p:blipFill>
        <p:spPr>
          <a:xfrm>
            <a:off x="254436" y="517304"/>
            <a:ext cx="4610500" cy="2322540"/>
          </a:xfrm>
          <a:prstGeom prst="rect">
            <a:avLst/>
          </a:prstGeom>
        </p:spPr>
      </p:pic>
      <p:pic>
        <p:nvPicPr>
          <p:cNvPr id="3" name="Picture 2">
            <a:extLst>
              <a:ext uri="{FF2B5EF4-FFF2-40B4-BE49-F238E27FC236}">
                <a16:creationId xmlns:a16="http://schemas.microsoft.com/office/drawing/2014/main" id="{9F4C35CD-1F61-072B-FD57-EE15BEB52C88}"/>
              </a:ext>
            </a:extLst>
          </p:cNvPr>
          <p:cNvPicPr>
            <a:picLocks noChangeAspect="1"/>
          </p:cNvPicPr>
          <p:nvPr/>
        </p:nvPicPr>
        <p:blipFill>
          <a:blip r:embed="rId4"/>
          <a:stretch>
            <a:fillRect/>
          </a:stretch>
        </p:blipFill>
        <p:spPr>
          <a:xfrm>
            <a:off x="3604573" y="2507195"/>
            <a:ext cx="5137032" cy="2428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4" name="TextBox 3">
            <a:extLst>
              <a:ext uri="{FF2B5EF4-FFF2-40B4-BE49-F238E27FC236}">
                <a16:creationId xmlns:a16="http://schemas.microsoft.com/office/drawing/2014/main" id="{68B5293E-6E7A-9F46-1FAA-49D3D2DE1040}"/>
              </a:ext>
            </a:extLst>
          </p:cNvPr>
          <p:cNvSpPr txBox="1"/>
          <p:nvPr/>
        </p:nvSpPr>
        <p:spPr>
          <a:xfrm>
            <a:off x="0" y="38100"/>
            <a:ext cx="6492240" cy="338554"/>
          </a:xfrm>
          <a:prstGeom prst="rect">
            <a:avLst/>
          </a:prstGeom>
          <a:noFill/>
        </p:spPr>
        <p:txBody>
          <a:bodyPr wrap="square" rtlCol="0">
            <a:spAutoFit/>
          </a:bodyPr>
          <a:lstStyle/>
          <a:p>
            <a:r>
              <a:rPr lang="en-US" sz="1600" b="1" u="sng" dirty="0"/>
              <a:t>ADMIN LOGIN,AGENT LOGIN,HR LOGIN</a:t>
            </a:r>
            <a:endParaRPr lang="en-IN" sz="1600" b="1" u="sng" dirty="0"/>
          </a:p>
        </p:txBody>
      </p:sp>
      <p:pic>
        <p:nvPicPr>
          <p:cNvPr id="6" name="Picture 5">
            <a:extLst>
              <a:ext uri="{FF2B5EF4-FFF2-40B4-BE49-F238E27FC236}">
                <a16:creationId xmlns:a16="http://schemas.microsoft.com/office/drawing/2014/main" id="{D19A6086-2126-FF1E-4A4D-301A30A445A8}"/>
              </a:ext>
            </a:extLst>
          </p:cNvPr>
          <p:cNvPicPr>
            <a:picLocks noChangeAspect="1"/>
          </p:cNvPicPr>
          <p:nvPr/>
        </p:nvPicPr>
        <p:blipFill>
          <a:blip r:embed="rId3"/>
          <a:stretch>
            <a:fillRect/>
          </a:stretch>
        </p:blipFill>
        <p:spPr>
          <a:xfrm>
            <a:off x="110884" y="376654"/>
            <a:ext cx="4325313" cy="2195096"/>
          </a:xfrm>
          <a:prstGeom prst="rect">
            <a:avLst/>
          </a:prstGeom>
        </p:spPr>
      </p:pic>
      <p:pic>
        <p:nvPicPr>
          <p:cNvPr id="10" name="Picture 9">
            <a:extLst>
              <a:ext uri="{FF2B5EF4-FFF2-40B4-BE49-F238E27FC236}">
                <a16:creationId xmlns:a16="http://schemas.microsoft.com/office/drawing/2014/main" id="{7FE1F4E0-4784-6AA6-CE6F-7B16C06719DE}"/>
              </a:ext>
            </a:extLst>
          </p:cNvPr>
          <p:cNvPicPr>
            <a:picLocks noChangeAspect="1"/>
          </p:cNvPicPr>
          <p:nvPr/>
        </p:nvPicPr>
        <p:blipFill>
          <a:blip r:embed="rId4"/>
          <a:stretch>
            <a:fillRect/>
          </a:stretch>
        </p:blipFill>
        <p:spPr>
          <a:xfrm>
            <a:off x="97511" y="2656924"/>
            <a:ext cx="4824583" cy="2448476"/>
          </a:xfrm>
          <a:prstGeom prst="rect">
            <a:avLst/>
          </a:prstGeom>
        </p:spPr>
      </p:pic>
      <p:pic>
        <p:nvPicPr>
          <p:cNvPr id="12" name="Picture 11">
            <a:extLst>
              <a:ext uri="{FF2B5EF4-FFF2-40B4-BE49-F238E27FC236}">
                <a16:creationId xmlns:a16="http://schemas.microsoft.com/office/drawing/2014/main" id="{CE398A20-F7F1-1F7C-0417-201E0F43E812}"/>
              </a:ext>
            </a:extLst>
          </p:cNvPr>
          <p:cNvPicPr>
            <a:picLocks noChangeAspect="1"/>
          </p:cNvPicPr>
          <p:nvPr/>
        </p:nvPicPr>
        <p:blipFill>
          <a:blip r:embed="rId5"/>
          <a:stretch>
            <a:fillRect/>
          </a:stretch>
        </p:blipFill>
        <p:spPr>
          <a:xfrm>
            <a:off x="4253317" y="1552964"/>
            <a:ext cx="4610292" cy="23281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BED2E-6D64-6BB5-68F4-24A57CC46234}"/>
              </a:ext>
            </a:extLst>
          </p:cNvPr>
          <p:cNvSpPr txBox="1"/>
          <p:nvPr/>
        </p:nvSpPr>
        <p:spPr>
          <a:xfrm>
            <a:off x="133814" y="96643"/>
            <a:ext cx="4207727" cy="1390186"/>
          </a:xfrm>
          <a:prstGeom prst="rect">
            <a:avLst/>
          </a:prstGeom>
          <a:noFill/>
        </p:spPr>
        <p:txBody>
          <a:bodyPr wrap="square" rtlCol="0">
            <a:spAutoFit/>
          </a:bodyPr>
          <a:lstStyle/>
          <a:p>
            <a:r>
              <a:rPr lang="en-US" b="1" u="sng" dirty="0"/>
              <a:t>Layered Architecture Design</a:t>
            </a:r>
          </a:p>
          <a:p>
            <a:r>
              <a:rPr lang="en-US" dirty="0"/>
              <a:t>The backend is divided into Controller, Service, Repository, and Database layers.</a:t>
            </a:r>
          </a:p>
          <a:p>
            <a:r>
              <a:rPr lang="en-US" dirty="0"/>
              <a:t>Each layer has a defined responsibility and interacts only with adjacent layers, resulting in a clean and modular architecture.</a:t>
            </a:r>
            <a:endParaRPr lang="en-IN" dirty="0"/>
          </a:p>
        </p:txBody>
      </p:sp>
      <p:sp>
        <p:nvSpPr>
          <p:cNvPr id="6" name="TextBox 5">
            <a:extLst>
              <a:ext uri="{FF2B5EF4-FFF2-40B4-BE49-F238E27FC236}">
                <a16:creationId xmlns:a16="http://schemas.microsoft.com/office/drawing/2014/main" id="{5D66C6A9-32A2-E463-9E28-C5282BEB6934}"/>
              </a:ext>
            </a:extLst>
          </p:cNvPr>
          <p:cNvSpPr txBox="1"/>
          <p:nvPr/>
        </p:nvSpPr>
        <p:spPr>
          <a:xfrm>
            <a:off x="133814" y="1486829"/>
            <a:ext cx="3568391" cy="1384995"/>
          </a:xfrm>
          <a:prstGeom prst="rect">
            <a:avLst/>
          </a:prstGeom>
          <a:noFill/>
        </p:spPr>
        <p:txBody>
          <a:bodyPr wrap="square" rtlCol="0">
            <a:spAutoFit/>
          </a:bodyPr>
          <a:lstStyle/>
          <a:p>
            <a:r>
              <a:rPr lang="en-US" b="1" u="sng" dirty="0"/>
              <a:t>Controller Layer – Request Handling</a:t>
            </a:r>
          </a:p>
          <a:p>
            <a:r>
              <a:rPr lang="en-US" dirty="0"/>
              <a:t>The controller layer handles incoming HTTP requests from the frontend. It maps API endpoints, accepts JSON data, and forwards requests to the service layer. Controllers do not contain business logic.</a:t>
            </a:r>
            <a:endParaRPr lang="en-IN" dirty="0"/>
          </a:p>
        </p:txBody>
      </p:sp>
      <p:sp>
        <p:nvSpPr>
          <p:cNvPr id="7" name="TextBox 6">
            <a:extLst>
              <a:ext uri="{FF2B5EF4-FFF2-40B4-BE49-F238E27FC236}">
                <a16:creationId xmlns:a16="http://schemas.microsoft.com/office/drawing/2014/main" id="{82A84021-2572-FFC4-5E53-2D9062F27664}"/>
              </a:ext>
            </a:extLst>
          </p:cNvPr>
          <p:cNvSpPr txBox="1"/>
          <p:nvPr/>
        </p:nvSpPr>
        <p:spPr>
          <a:xfrm>
            <a:off x="133815" y="2877016"/>
            <a:ext cx="3315630" cy="1600438"/>
          </a:xfrm>
          <a:prstGeom prst="rect">
            <a:avLst/>
          </a:prstGeom>
          <a:noFill/>
        </p:spPr>
        <p:txBody>
          <a:bodyPr wrap="square" rtlCol="0">
            <a:spAutoFit/>
          </a:bodyPr>
          <a:lstStyle/>
          <a:p>
            <a:r>
              <a:rPr lang="en-US" b="1" u="sng" dirty="0"/>
              <a:t>Service Layer – Business Logic</a:t>
            </a:r>
          </a:p>
          <a:p>
            <a:r>
              <a:rPr lang="en-US" dirty="0"/>
              <a:t>The service layer contains the core business logic of the application. It validates user inputs, processes workflows such as login and claim handling, and coordinates interactions between controllers and repositories.</a:t>
            </a:r>
            <a:endParaRPr lang="en-IN" dirty="0"/>
          </a:p>
        </p:txBody>
      </p:sp>
      <p:pic>
        <p:nvPicPr>
          <p:cNvPr id="9" name="Picture 8">
            <a:extLst>
              <a:ext uri="{FF2B5EF4-FFF2-40B4-BE49-F238E27FC236}">
                <a16:creationId xmlns:a16="http://schemas.microsoft.com/office/drawing/2014/main" id="{E8BA26AE-CC62-E833-5D06-7769CCB6A05B}"/>
              </a:ext>
            </a:extLst>
          </p:cNvPr>
          <p:cNvPicPr>
            <a:picLocks noChangeAspect="1"/>
          </p:cNvPicPr>
          <p:nvPr/>
        </p:nvPicPr>
        <p:blipFill>
          <a:blip r:embed="rId2"/>
          <a:stretch>
            <a:fillRect/>
          </a:stretch>
        </p:blipFill>
        <p:spPr>
          <a:xfrm>
            <a:off x="3311912" y="3162992"/>
            <a:ext cx="2901044" cy="1883865"/>
          </a:xfrm>
          <a:prstGeom prst="rect">
            <a:avLst/>
          </a:prstGeom>
        </p:spPr>
      </p:pic>
      <p:sp>
        <p:nvSpPr>
          <p:cNvPr id="11" name="TextBox 10">
            <a:extLst>
              <a:ext uri="{FF2B5EF4-FFF2-40B4-BE49-F238E27FC236}">
                <a16:creationId xmlns:a16="http://schemas.microsoft.com/office/drawing/2014/main" id="{420288F8-2271-035D-5186-18E3BFE4B5A8}"/>
              </a:ext>
            </a:extLst>
          </p:cNvPr>
          <p:cNvSpPr txBox="1"/>
          <p:nvPr/>
        </p:nvSpPr>
        <p:spPr>
          <a:xfrm>
            <a:off x="4408449" y="215590"/>
            <a:ext cx="4356410" cy="1169551"/>
          </a:xfrm>
          <a:prstGeom prst="rect">
            <a:avLst/>
          </a:prstGeom>
          <a:noFill/>
        </p:spPr>
        <p:txBody>
          <a:bodyPr wrap="square" rtlCol="0">
            <a:spAutoFit/>
          </a:bodyPr>
          <a:lstStyle/>
          <a:p>
            <a:r>
              <a:rPr lang="en-US" b="1" u="sng" dirty="0"/>
              <a:t>Repository Layer and Database</a:t>
            </a:r>
          </a:p>
          <a:p>
            <a:r>
              <a:rPr lang="en-US" dirty="0"/>
              <a:t>The repository layer communicates directly with the database using Spring Data JPA. It performs CRUD operations, while the database stores role-based user data, claims, policies, and audit logs.</a:t>
            </a:r>
            <a:endParaRPr lang="en-IN" dirty="0"/>
          </a:p>
        </p:txBody>
      </p:sp>
      <p:pic>
        <p:nvPicPr>
          <p:cNvPr id="13" name="Picture 12">
            <a:extLst>
              <a:ext uri="{FF2B5EF4-FFF2-40B4-BE49-F238E27FC236}">
                <a16:creationId xmlns:a16="http://schemas.microsoft.com/office/drawing/2014/main" id="{5AA3E5AB-4827-0CB8-9674-EEF082E1242B}"/>
              </a:ext>
            </a:extLst>
          </p:cNvPr>
          <p:cNvPicPr>
            <a:picLocks noChangeAspect="1"/>
          </p:cNvPicPr>
          <p:nvPr/>
        </p:nvPicPr>
        <p:blipFill>
          <a:blip r:embed="rId3"/>
          <a:stretch>
            <a:fillRect/>
          </a:stretch>
        </p:blipFill>
        <p:spPr>
          <a:xfrm>
            <a:off x="5519594" y="1385141"/>
            <a:ext cx="3490591" cy="2163337"/>
          </a:xfrm>
          <a:prstGeom prst="rect">
            <a:avLst/>
          </a:prstGeom>
        </p:spPr>
      </p:pic>
    </p:spTree>
    <p:extLst>
      <p:ext uri="{BB962C8B-B14F-4D97-AF65-F5344CB8AC3E}">
        <p14:creationId xmlns:p14="http://schemas.microsoft.com/office/powerpoint/2010/main" val="20808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pic>
        <p:nvPicPr>
          <p:cNvPr id="17" name="Picture 16">
            <a:extLst>
              <a:ext uri="{FF2B5EF4-FFF2-40B4-BE49-F238E27FC236}">
                <a16:creationId xmlns:a16="http://schemas.microsoft.com/office/drawing/2014/main" id="{D4FB0499-BADE-53EB-A9C8-909888693DB5}"/>
              </a:ext>
            </a:extLst>
          </p:cNvPr>
          <p:cNvPicPr>
            <a:picLocks noChangeAspect="1"/>
          </p:cNvPicPr>
          <p:nvPr/>
        </p:nvPicPr>
        <p:blipFill>
          <a:blip r:embed="rId3"/>
          <a:stretch>
            <a:fillRect/>
          </a:stretch>
        </p:blipFill>
        <p:spPr>
          <a:xfrm>
            <a:off x="-222831" y="-231388"/>
            <a:ext cx="9708605" cy="5374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1"/>
          <p:cNvSpPr txBox="1">
            <a:spLocks noGrp="1"/>
          </p:cNvSpPr>
          <p:nvPr>
            <p:ph type="title"/>
          </p:nvPr>
        </p:nvSpPr>
        <p:spPr>
          <a:xfrm>
            <a:off x="589119" y="3481910"/>
            <a:ext cx="7702550" cy="573088"/>
          </a:xfrm>
        </p:spPr>
        <p:txBody>
          <a:bodyPr spcFirstLastPara="1" wrap="square" lIns="91425" tIns="91425" rIns="91425" bIns="91425" anchor="t" anchorCtr="0">
            <a:noAutofit/>
          </a:bodyPr>
          <a:lstStyle/>
          <a:p>
            <a:pPr lvl="0"/>
            <a:r>
              <a:rPr lang="en-US" sz="2300" dirty="0"/>
              <a:t>GITHUB AND GOOGLE DRIVE LINKS</a:t>
            </a:r>
          </a:p>
        </p:txBody>
      </p:sp>
      <p:sp>
        <p:nvSpPr>
          <p:cNvPr id="3" name="TextBox 2">
            <a:extLst>
              <a:ext uri="{FF2B5EF4-FFF2-40B4-BE49-F238E27FC236}">
                <a16:creationId xmlns:a16="http://schemas.microsoft.com/office/drawing/2014/main" id="{15B616DF-C097-341D-0BD2-743230AE5018}"/>
              </a:ext>
            </a:extLst>
          </p:cNvPr>
          <p:cNvSpPr txBox="1"/>
          <p:nvPr/>
        </p:nvSpPr>
        <p:spPr>
          <a:xfrm>
            <a:off x="97689" y="3824027"/>
            <a:ext cx="9969959" cy="1169551"/>
          </a:xfrm>
          <a:prstGeom prst="rect">
            <a:avLst/>
          </a:prstGeom>
          <a:noFill/>
        </p:spPr>
        <p:txBody>
          <a:bodyPr wrap="square" rtlCol="0">
            <a:spAutoFit/>
          </a:bodyPr>
          <a:lstStyle/>
          <a:p>
            <a:endParaRPr lang="en-US" dirty="0"/>
          </a:p>
          <a:p>
            <a:r>
              <a:rPr lang="en-IN" dirty="0"/>
              <a:t>Google Drive Link: </a:t>
            </a:r>
            <a:r>
              <a:rPr lang="en-IN" dirty="0">
                <a:hlinkClick r:id="rId3"/>
              </a:rPr>
              <a:t>https://drive.google.com/drive/folders/1PpRvgcAbskYgv3I545NkfslyLUSdWW0t?usp=drive_link</a:t>
            </a:r>
            <a:endParaRPr lang="en-IN" dirty="0"/>
          </a:p>
          <a:p>
            <a:endParaRPr lang="en-IN" dirty="0"/>
          </a:p>
          <a:p>
            <a:r>
              <a:rPr lang="en-IN" dirty="0"/>
              <a:t>                             </a:t>
            </a:r>
            <a:r>
              <a:rPr lang="en-US" dirty="0"/>
              <a:t>GitHub links: </a:t>
            </a:r>
            <a:r>
              <a:rPr lang="en-US" dirty="0">
                <a:hlinkClick r:id="rId4"/>
              </a:rPr>
              <a:t>https://github.com/A-N-A-N-Y-A-25/InsurAI-Project</a:t>
            </a:r>
            <a:r>
              <a:rPr lang="en-US" dirty="0"/>
              <a:t>,</a:t>
            </a:r>
          </a:p>
          <a:p>
            <a:r>
              <a:rPr lang="en-IN" dirty="0"/>
              <a:t>	   </a:t>
            </a:r>
            <a:r>
              <a:rPr lang="en-IN" dirty="0">
                <a:hlinkClick r:id="rId5"/>
              </a:rPr>
              <a:t>https://github.com/gitsish/INFOSYS-SPRINGBOARD-INSURAI-JAVA-TECH-STACK-PROJECT</a:t>
            </a:r>
            <a:r>
              <a:rPr lang="en-IN" dirty="0"/>
              <a:t> </a:t>
            </a:r>
            <a:endParaRPr lang="en-IN" u="sng" dirty="0"/>
          </a:p>
        </p:txBody>
      </p:sp>
      <p:pic>
        <p:nvPicPr>
          <p:cNvPr id="5" name="Picture 4">
            <a:extLst>
              <a:ext uri="{FF2B5EF4-FFF2-40B4-BE49-F238E27FC236}">
                <a16:creationId xmlns:a16="http://schemas.microsoft.com/office/drawing/2014/main" id="{DB0C3BB1-DBE3-7E3A-670B-C9FF67DD1001}"/>
              </a:ext>
            </a:extLst>
          </p:cNvPr>
          <p:cNvPicPr>
            <a:picLocks noChangeAspect="1"/>
          </p:cNvPicPr>
          <p:nvPr/>
        </p:nvPicPr>
        <p:blipFill>
          <a:blip r:embed="rId6"/>
          <a:stretch>
            <a:fillRect/>
          </a:stretch>
        </p:blipFill>
        <p:spPr>
          <a:xfrm>
            <a:off x="419100" y="1186485"/>
            <a:ext cx="3740632" cy="2023003"/>
          </a:xfrm>
          <a:prstGeom prst="rect">
            <a:avLst/>
          </a:prstGeom>
        </p:spPr>
      </p:pic>
      <p:pic>
        <p:nvPicPr>
          <p:cNvPr id="7" name="Picture 6">
            <a:extLst>
              <a:ext uri="{FF2B5EF4-FFF2-40B4-BE49-F238E27FC236}">
                <a16:creationId xmlns:a16="http://schemas.microsoft.com/office/drawing/2014/main" id="{AD24CC93-44D3-1CCF-0218-C04081F46E79}"/>
              </a:ext>
            </a:extLst>
          </p:cNvPr>
          <p:cNvPicPr>
            <a:picLocks noChangeAspect="1"/>
          </p:cNvPicPr>
          <p:nvPr/>
        </p:nvPicPr>
        <p:blipFill>
          <a:blip r:embed="rId7"/>
          <a:stretch>
            <a:fillRect/>
          </a:stretch>
        </p:blipFill>
        <p:spPr>
          <a:xfrm>
            <a:off x="4862798" y="1168737"/>
            <a:ext cx="3862102" cy="2061397"/>
          </a:xfrm>
          <a:prstGeom prst="rect">
            <a:avLst/>
          </a:prstGeom>
        </p:spPr>
      </p:pic>
      <p:sp>
        <p:nvSpPr>
          <p:cNvPr id="2" name="Rectangle 1">
            <a:extLst>
              <a:ext uri="{FF2B5EF4-FFF2-40B4-BE49-F238E27FC236}">
                <a16:creationId xmlns:a16="http://schemas.microsoft.com/office/drawing/2014/main" id="{4E03B87C-FE9B-E06A-21A3-12A66509ECF3}"/>
              </a:ext>
            </a:extLst>
          </p:cNvPr>
          <p:cNvSpPr/>
          <p:nvPr/>
        </p:nvSpPr>
        <p:spPr>
          <a:xfrm>
            <a:off x="0" y="0"/>
            <a:ext cx="6301725"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DOCUMENTATION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2"/>
          <p:cNvSpPr txBox="1">
            <a:spLocks noGrp="1"/>
          </p:cNvSpPr>
          <p:nvPr>
            <p:ph type="title"/>
          </p:nvPr>
        </p:nvSpPr>
        <p:spPr>
          <a:xfrm>
            <a:off x="1104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dirty="0"/>
              <a:t>CONCLUSION</a:t>
            </a:r>
            <a:endParaRPr sz="2400" u="sng" dirty="0"/>
          </a:p>
        </p:txBody>
      </p:sp>
      <p:grpSp>
        <p:nvGrpSpPr>
          <p:cNvPr id="1369" name="Google Shape;1369;p42"/>
          <p:cNvGrpSpPr/>
          <p:nvPr/>
        </p:nvGrpSpPr>
        <p:grpSpPr>
          <a:xfrm>
            <a:off x="5740575" y="2691709"/>
            <a:ext cx="159039" cy="339253"/>
            <a:chOff x="4584850" y="4399275"/>
            <a:chExt cx="225875" cy="481825"/>
          </a:xfrm>
        </p:grpSpPr>
        <p:sp>
          <p:nvSpPr>
            <p:cNvPr id="1370" name="Google Shape;1370;p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1" name="Google Shape;1371;p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72" name="Google Shape;1372;p42"/>
          <p:cNvGrpSpPr/>
          <p:nvPr/>
        </p:nvGrpSpPr>
        <p:grpSpPr>
          <a:xfrm>
            <a:off x="5649251" y="3833252"/>
            <a:ext cx="340573" cy="339271"/>
            <a:chOff x="2085450" y="842250"/>
            <a:chExt cx="483700" cy="481850"/>
          </a:xfrm>
        </p:grpSpPr>
        <p:sp>
          <p:nvSpPr>
            <p:cNvPr id="1373" name="Google Shape;1373;p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4" name="Google Shape;1374;p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5" name="Google Shape;1375;p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C42A4891-A93C-B653-AAC4-5A0BEB2384B2}"/>
              </a:ext>
            </a:extLst>
          </p:cNvPr>
          <p:cNvSpPr txBox="1"/>
          <p:nvPr/>
        </p:nvSpPr>
        <p:spPr>
          <a:xfrm>
            <a:off x="628185" y="700487"/>
            <a:ext cx="7404410" cy="4401205"/>
          </a:xfrm>
          <a:prstGeom prst="rect">
            <a:avLst/>
          </a:prstGeom>
          <a:noFill/>
        </p:spPr>
        <p:txBody>
          <a:bodyPr wrap="square" rtlCol="0">
            <a:spAutoFit/>
          </a:bodyPr>
          <a:lstStyle/>
          <a:p>
            <a:r>
              <a:rPr lang="en-US" b="1" dirty="0"/>
              <a:t>INSURAI EMERGES AS A COMPREHENSIVE, ENTERPRISE-GRADE SOLUTION POISED TO REVOLUTIONIZE THE INSURANCE CLAIMS PROCESS. BY LEVERAGING ADVANCED TECHNOLOGY, IT DELIVERS SUBSTANTIAL VALUE ACROSS THE ORGANIZATION:</a:t>
            </a:r>
          </a:p>
          <a:p>
            <a:endParaRPr lang="en-US" b="1" dirty="0"/>
          </a:p>
          <a:p>
            <a:pPr marL="285750" indent="-285750">
              <a:buFont typeface="Wingdings" panose="05000000000000000000" pitchFamily="2" charset="2"/>
              <a:buChar char="Ø"/>
            </a:pPr>
            <a:r>
              <a:rPr lang="en-US" b="1" dirty="0"/>
              <a:t>Enhanced Efficiency</a:t>
            </a:r>
            <a:r>
              <a:rPr lang="en-US" dirty="0"/>
              <a:t>: Streamlines claims management, significantly reducing workload for HR and admin staff.</a:t>
            </a:r>
          </a:p>
          <a:p>
            <a:pPr marL="285750" indent="-285750">
              <a:buFont typeface="Wingdings" panose="05000000000000000000" pitchFamily="2" charset="2"/>
              <a:buChar char="Ø"/>
            </a:pPr>
            <a:r>
              <a:rPr lang="en-US" b="1" dirty="0"/>
              <a:t>Unparalleled Transparency: </a:t>
            </a:r>
            <a:r>
              <a:rPr lang="en-US" dirty="0"/>
              <a:t>Offers real-time updates and clear visibility for employees, fostering trust and satisfaction.</a:t>
            </a:r>
          </a:p>
          <a:p>
            <a:pPr marL="285750" indent="-285750">
              <a:buFont typeface="Wingdings" panose="05000000000000000000" pitchFamily="2" charset="2"/>
              <a:buChar char="Ø"/>
            </a:pPr>
            <a:r>
              <a:rPr lang="en-US" b="1" dirty="0"/>
              <a:t>Robust Control &amp; Compliance: </a:t>
            </a:r>
            <a:r>
              <a:rPr lang="en-US" dirty="0"/>
              <a:t>Provides administrators with full oversight, advanced fraud detection, and ensures regulatory adherence.</a:t>
            </a:r>
          </a:p>
          <a:p>
            <a:pPr marL="285750" indent="-285750">
              <a:buFont typeface="Wingdings" panose="05000000000000000000" pitchFamily="2" charset="2"/>
              <a:buChar char="Ø"/>
            </a:pPr>
            <a:r>
              <a:rPr lang="en-US" b="1" dirty="0"/>
              <a:t>Strategic Growth</a:t>
            </a:r>
            <a:r>
              <a:rPr lang="en-US" dirty="0"/>
              <a:t>: Delivers cost savings, scalability, and a trusted platform, supporting the company’s long-term objectives.</a:t>
            </a:r>
          </a:p>
          <a:p>
            <a:pPr marL="285750" indent="-285750">
              <a:buFont typeface="Wingdings" panose="05000000000000000000" pitchFamily="2" charset="2"/>
              <a:buChar char="Ø"/>
            </a:pPr>
            <a:r>
              <a:rPr lang="en-US" b="1" dirty="0"/>
              <a:t>Future-Proofing: </a:t>
            </a:r>
            <a:r>
              <a:rPr lang="en-US" dirty="0"/>
              <a:t>With planned mobile integrations, advanced AI capabilities, and blockchain security, </a:t>
            </a:r>
            <a:r>
              <a:rPr lang="en-US" dirty="0" err="1"/>
              <a:t>InsurAI</a:t>
            </a:r>
            <a:r>
              <a:rPr lang="en-US" dirty="0"/>
              <a:t> is designed for continuous evolution and adaptation to emerging needs.</a:t>
            </a:r>
          </a:p>
          <a:p>
            <a:pPr marL="285750" indent="-285750">
              <a:buFont typeface="Wingdings" panose="05000000000000000000" pitchFamily="2" charset="2"/>
              <a:buChar char="Ø"/>
            </a:pPr>
            <a:endParaRPr lang="en-US" dirty="0"/>
          </a:p>
          <a:p>
            <a:pPr algn="ctr"/>
            <a:r>
              <a:rPr lang="en-US" b="1" dirty="0"/>
              <a:t>INSURAI IS MORE THAN JUST A TOOL; IT IS A STRATEGIC PARTNER FOR  BUSINESSES AIMING FOR A SMARTER, MORE SECURE, AND </a:t>
            </a:r>
          </a:p>
          <a:p>
            <a:pPr algn="ctr"/>
            <a:r>
              <a:rPr lang="en-US" b="1" dirty="0"/>
              <a:t>EMPLOYEE-CENTRIC FUTURE IN INSURANCE CLAIMS MANAGEMENT.</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 calcmode="lin" valueType="num">
                                      <p:cBhvr additive="base">
                                        <p:cTn id="3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C420-AC8C-7BC2-E4AA-AEC9FD24CD6B}"/>
              </a:ext>
            </a:extLst>
          </p:cNvPr>
          <p:cNvSpPr>
            <a:spLocks noGrp="1"/>
          </p:cNvSpPr>
          <p:nvPr>
            <p:ph type="title"/>
          </p:nvPr>
        </p:nvSpPr>
        <p:spPr>
          <a:xfrm>
            <a:off x="1754550" y="1524380"/>
            <a:ext cx="5827350" cy="1964400"/>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a:glow rad="1778000">
              <a:schemeClr val="accent2">
                <a:lumMod val="60000"/>
                <a:lumOff val="40000"/>
                <a:alpha val="59000"/>
              </a:schemeClr>
            </a:glow>
            <a:softEdge rad="152400"/>
          </a:effectLst>
          <a:scene3d>
            <a:camera prst="orthographicFront">
              <a:rot lat="300000" lon="0" rev="0"/>
            </a:camera>
            <a:lightRig rig="threePt" dir="t"/>
          </a:scene3d>
        </p:spPr>
        <p:txBody>
          <a:bodyPr/>
          <a:lstStyle/>
          <a:p>
            <a:r>
              <a:rPr lang="en-US" sz="6000" dirty="0"/>
              <a:t>THANK YOU!</a:t>
            </a:r>
            <a:endParaRPr lang="en-IN" sz="6000" dirty="0"/>
          </a:p>
        </p:txBody>
      </p:sp>
    </p:spTree>
    <p:extLst>
      <p:ext uri="{BB962C8B-B14F-4D97-AF65-F5344CB8AC3E}">
        <p14:creationId xmlns:p14="http://schemas.microsoft.com/office/powerpoint/2010/main" val="173143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29"/>
          <p:cNvSpPr txBox="1">
            <a:spLocks noGrp="1"/>
          </p:cNvSpPr>
          <p:nvPr>
            <p:ph type="title"/>
          </p:nvPr>
        </p:nvSpPr>
        <p:spPr>
          <a:xfrm>
            <a:off x="344575" y="2617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latin typeface="Algerian" panose="04020705040A02060702" pitchFamily="82" charset="0"/>
              </a:rPr>
              <a:t>Project Overview</a:t>
            </a:r>
            <a:endParaRPr u="sng" dirty="0">
              <a:latin typeface="Algerian" panose="04020705040A02060702" pitchFamily="82" charset="0"/>
            </a:endParaRPr>
          </a:p>
        </p:txBody>
      </p:sp>
      <p:sp>
        <p:nvSpPr>
          <p:cNvPr id="942" name="Google Shape;942;p29"/>
          <p:cNvSpPr txBox="1"/>
          <p:nvPr/>
        </p:nvSpPr>
        <p:spPr>
          <a:xfrm>
            <a:off x="748412" y="877868"/>
            <a:ext cx="7704000" cy="369900"/>
          </a:xfrm>
          <a:prstGeom prst="rect">
            <a:avLst/>
          </a:prstGeom>
          <a:noFill/>
          <a:ln>
            <a:noFill/>
          </a:ln>
        </p:spPr>
        <p:txBody>
          <a:bodyPr spcFirstLastPara="1" wrap="square" lIns="91425" tIns="91425" rIns="91425" bIns="91425" anchor="t" anchorCtr="0">
            <a:noAutofit/>
          </a:bodyPr>
          <a:lstStyle/>
          <a:p>
            <a:pPr lvl="0" algn="ctr"/>
            <a:r>
              <a:rPr lang="en-US" sz="1600" dirty="0" err="1">
                <a:solidFill>
                  <a:schemeClr val="dk1"/>
                </a:solidFill>
                <a:latin typeface="Lato"/>
                <a:ea typeface="Lato"/>
                <a:cs typeface="Lato"/>
                <a:sym typeface="Lato"/>
              </a:rPr>
              <a:t>InsurAI</a:t>
            </a:r>
            <a:r>
              <a:rPr lang="en-US" sz="1600" dirty="0">
                <a:solidFill>
                  <a:schemeClr val="dk1"/>
                </a:solidFill>
                <a:latin typeface="Lato"/>
                <a:ea typeface="Lato"/>
                <a:cs typeface="Lato"/>
                <a:sym typeface="Lato"/>
              </a:rPr>
              <a:t> is an enterprise-grade insurance management platform that streamlines and automates corporate policy workflows. It provides intelligent tools for policy administration, risk assessment, claims processing, and compliance, enabling organizations to manage insurance portfolios efficiently and insightfully.</a:t>
            </a:r>
            <a:endParaRPr sz="1600" dirty="0">
              <a:solidFill>
                <a:schemeClr val="dk1"/>
              </a:solidFill>
              <a:latin typeface="Lato"/>
              <a:ea typeface="Lato"/>
              <a:cs typeface="Lato"/>
              <a:sym typeface="Lato"/>
            </a:endParaRPr>
          </a:p>
        </p:txBody>
      </p:sp>
      <p:sp>
        <p:nvSpPr>
          <p:cNvPr id="943" name="Google Shape;943;p29"/>
          <p:cNvSpPr txBox="1"/>
          <p:nvPr/>
        </p:nvSpPr>
        <p:spPr>
          <a:xfrm>
            <a:off x="1650113" y="4133675"/>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dirty="0">
              <a:solidFill>
                <a:schemeClr val="dk1"/>
              </a:solidFill>
              <a:latin typeface="Lato"/>
              <a:ea typeface="Lato"/>
              <a:cs typeface="Lato"/>
              <a:sym typeface="Lato"/>
            </a:endParaRPr>
          </a:p>
        </p:txBody>
      </p:sp>
      <p:sp>
        <p:nvSpPr>
          <p:cNvPr id="944" name="Google Shape;944;p29"/>
          <p:cNvSpPr txBox="1"/>
          <p:nvPr/>
        </p:nvSpPr>
        <p:spPr>
          <a:xfrm>
            <a:off x="4196575" y="4133675"/>
            <a:ext cx="35946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dirty="0">
              <a:solidFill>
                <a:schemeClr val="dk1"/>
              </a:solidFill>
              <a:latin typeface="Lato"/>
              <a:ea typeface="Lato"/>
              <a:cs typeface="Lato"/>
              <a:sym typeface="Lato"/>
            </a:endParaRPr>
          </a:p>
        </p:txBody>
      </p:sp>
      <p:pic>
        <p:nvPicPr>
          <p:cNvPr id="4" name="Picture 3">
            <a:extLst>
              <a:ext uri="{FF2B5EF4-FFF2-40B4-BE49-F238E27FC236}">
                <a16:creationId xmlns:a16="http://schemas.microsoft.com/office/drawing/2014/main" id="{1A828A12-6322-9F49-C73E-9A8EC5C282B1}"/>
              </a:ext>
            </a:extLst>
          </p:cNvPr>
          <p:cNvPicPr>
            <a:picLocks noChangeAspect="1"/>
          </p:cNvPicPr>
          <p:nvPr/>
        </p:nvPicPr>
        <p:blipFill>
          <a:blip r:embed="rId3"/>
          <a:stretch>
            <a:fillRect/>
          </a:stretch>
        </p:blipFill>
        <p:spPr>
          <a:xfrm>
            <a:off x="1706938" y="2241653"/>
            <a:ext cx="5786949" cy="28104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2"/>
                                        </p:tgtEl>
                                        <p:attrNameLst>
                                          <p:attrName>style.visibility</p:attrName>
                                        </p:attrNameLst>
                                      </p:cBhvr>
                                      <p:to>
                                        <p:strVal val="visible"/>
                                      </p:to>
                                    </p:set>
                                    <p:anim calcmode="lin" valueType="num">
                                      <p:cBhvr additive="base">
                                        <p:cTn id="7" dur="500" fill="hold"/>
                                        <p:tgtEl>
                                          <p:spTgt spid="942"/>
                                        </p:tgtEl>
                                        <p:attrNameLst>
                                          <p:attrName>ppt_x</p:attrName>
                                        </p:attrNameLst>
                                      </p:cBhvr>
                                      <p:tavLst>
                                        <p:tav tm="0">
                                          <p:val>
                                            <p:strVal val="#ppt_x"/>
                                          </p:val>
                                        </p:tav>
                                        <p:tav tm="100000">
                                          <p:val>
                                            <p:strVal val="#ppt_x"/>
                                          </p:val>
                                        </p:tav>
                                      </p:tavLst>
                                    </p:anim>
                                    <p:anim calcmode="lin" valueType="num">
                                      <p:cBhvr additive="base">
                                        <p:cTn id="8" dur="500" fill="hold"/>
                                        <p:tgtEl>
                                          <p:spTgt spid="9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latin typeface="Algerian" panose="04020705040A02060702" pitchFamily="82" charset="0"/>
              </a:rPr>
              <a:t>KEY HIGHLIGHTS</a:t>
            </a:r>
            <a:endParaRPr u="sng" dirty="0">
              <a:latin typeface="Algerian" panose="04020705040A02060702" pitchFamily="82" charset="0"/>
            </a:endParaRPr>
          </a:p>
        </p:txBody>
      </p:sp>
      <p:sp>
        <p:nvSpPr>
          <p:cNvPr id="950" name="Google Shape;950;p30"/>
          <p:cNvSpPr txBox="1">
            <a:spLocks noGrp="1"/>
          </p:cNvSpPr>
          <p:nvPr>
            <p:ph type="title" idx="2"/>
          </p:nvPr>
        </p:nvSpPr>
        <p:spPr>
          <a:xfrm>
            <a:off x="1100975"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951" name="Google Shape;951;p30"/>
          <p:cNvSpPr txBox="1">
            <a:spLocks noGrp="1"/>
          </p:cNvSpPr>
          <p:nvPr>
            <p:ph type="title" idx="3"/>
          </p:nvPr>
        </p:nvSpPr>
        <p:spPr>
          <a:xfrm>
            <a:off x="1468325" y="2806330"/>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952" name="Google Shape;952;p30"/>
          <p:cNvSpPr txBox="1">
            <a:spLocks noGrp="1"/>
          </p:cNvSpPr>
          <p:nvPr>
            <p:ph type="title" idx="4"/>
          </p:nvPr>
        </p:nvSpPr>
        <p:spPr>
          <a:xfrm>
            <a:off x="3419250"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953" name="Google Shape;953;p30"/>
          <p:cNvSpPr txBox="1">
            <a:spLocks noGrp="1"/>
          </p:cNvSpPr>
          <p:nvPr>
            <p:ph type="title" idx="5"/>
          </p:nvPr>
        </p:nvSpPr>
        <p:spPr>
          <a:xfrm>
            <a:off x="4781025" y="275773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954" name="Google Shape;954;p30"/>
          <p:cNvSpPr txBox="1">
            <a:spLocks noGrp="1"/>
          </p:cNvSpPr>
          <p:nvPr>
            <p:ph type="title" idx="6"/>
          </p:nvPr>
        </p:nvSpPr>
        <p:spPr>
          <a:xfrm>
            <a:off x="5737525"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956" name="Google Shape;956;p30"/>
          <p:cNvSpPr txBox="1">
            <a:spLocks noGrp="1"/>
          </p:cNvSpPr>
          <p:nvPr>
            <p:ph type="subTitle" idx="1"/>
          </p:nvPr>
        </p:nvSpPr>
        <p:spPr>
          <a:xfrm>
            <a:off x="682925" y="1586271"/>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Web-based application</a:t>
            </a:r>
          </a:p>
          <a:p>
            <a:pPr marL="0" lvl="0" indent="0"/>
            <a:r>
              <a:rPr lang="en-US" sz="1400" dirty="0"/>
              <a:t>Using React.js for frontend and Spring Boot for backend</a:t>
            </a:r>
            <a:endParaRPr sz="1400" dirty="0"/>
          </a:p>
        </p:txBody>
      </p:sp>
      <p:sp>
        <p:nvSpPr>
          <p:cNvPr id="957" name="Google Shape;957;p30"/>
          <p:cNvSpPr txBox="1">
            <a:spLocks noGrp="1"/>
          </p:cNvSpPr>
          <p:nvPr>
            <p:ph type="subTitle" idx="8"/>
          </p:nvPr>
        </p:nvSpPr>
        <p:spPr>
          <a:xfrm>
            <a:off x="3210225" y="1669352"/>
            <a:ext cx="2305500" cy="750900"/>
          </a:xfrm>
          <a:prstGeom prst="rect">
            <a:avLst/>
          </a:prstGeom>
        </p:spPr>
        <p:txBody>
          <a:bodyPr spcFirstLastPara="1" wrap="square" lIns="91425" tIns="91425" rIns="91425" bIns="91425" anchor="t" anchorCtr="0">
            <a:noAutofit/>
          </a:bodyPr>
          <a:lstStyle/>
          <a:p>
            <a:pPr marL="0" lvl="0" indent="0"/>
            <a:r>
              <a:rPr lang="en-IN" sz="1400" dirty="0"/>
              <a:t>MySQL database</a:t>
            </a:r>
          </a:p>
          <a:p>
            <a:pPr marL="0" lvl="0" indent="0"/>
            <a:r>
              <a:rPr lang="en-IN" sz="1400" dirty="0"/>
              <a:t>For structured storage</a:t>
            </a:r>
          </a:p>
        </p:txBody>
      </p:sp>
      <p:sp>
        <p:nvSpPr>
          <p:cNvPr id="958" name="Google Shape;958;p30"/>
          <p:cNvSpPr txBox="1">
            <a:spLocks noGrp="1"/>
          </p:cNvSpPr>
          <p:nvPr>
            <p:ph type="subTitle" idx="9"/>
          </p:nvPr>
        </p:nvSpPr>
        <p:spPr>
          <a:xfrm>
            <a:off x="5714623" y="1677619"/>
            <a:ext cx="2305500" cy="750900"/>
          </a:xfrm>
          <a:prstGeom prst="rect">
            <a:avLst/>
          </a:prstGeom>
        </p:spPr>
        <p:txBody>
          <a:bodyPr spcFirstLastPara="1" wrap="square" lIns="91425" tIns="91425" rIns="91425" bIns="91425" anchor="t" anchorCtr="0">
            <a:noAutofit/>
          </a:bodyPr>
          <a:lstStyle/>
          <a:p>
            <a:pPr marL="0" lvl="0" indent="0"/>
            <a:r>
              <a:rPr lang="en-US" sz="1400" dirty="0"/>
              <a:t>Scalable design</a:t>
            </a:r>
          </a:p>
          <a:p>
            <a:pPr marL="0" lvl="0" indent="0"/>
            <a:r>
              <a:rPr lang="en-US" sz="1400" dirty="0"/>
              <a:t>For large enterprises with thousands of employees</a:t>
            </a:r>
          </a:p>
        </p:txBody>
      </p:sp>
      <p:sp>
        <p:nvSpPr>
          <p:cNvPr id="959" name="Google Shape;959;p30"/>
          <p:cNvSpPr txBox="1">
            <a:spLocks noGrp="1"/>
          </p:cNvSpPr>
          <p:nvPr>
            <p:ph type="subTitle" idx="13"/>
          </p:nvPr>
        </p:nvSpPr>
        <p:spPr>
          <a:xfrm>
            <a:off x="1353736" y="3564677"/>
            <a:ext cx="2305500" cy="750900"/>
          </a:xfrm>
          <a:prstGeom prst="rect">
            <a:avLst/>
          </a:prstGeom>
        </p:spPr>
        <p:txBody>
          <a:bodyPr spcFirstLastPara="1" wrap="square" lIns="91425" tIns="91425" rIns="91425" bIns="91425" anchor="t" anchorCtr="0">
            <a:noAutofit/>
          </a:bodyPr>
          <a:lstStyle/>
          <a:p>
            <a:pPr marL="0" lvl="0" indent="0"/>
            <a:r>
              <a:rPr lang="en-US" sz="1400" dirty="0"/>
              <a:t>Role-based access</a:t>
            </a:r>
          </a:p>
          <a:p>
            <a:pPr marL="0" lvl="0" indent="0"/>
            <a:r>
              <a:rPr lang="en-US" sz="1400" dirty="0"/>
              <a:t>Employee, Agent, HR Admin, and System Admin</a:t>
            </a:r>
            <a:endParaRPr sz="1400" dirty="0"/>
          </a:p>
        </p:txBody>
      </p:sp>
      <p:sp>
        <p:nvSpPr>
          <p:cNvPr id="960" name="Google Shape;960;p30"/>
          <p:cNvSpPr txBox="1">
            <a:spLocks noGrp="1"/>
          </p:cNvSpPr>
          <p:nvPr>
            <p:ph type="subTitle" idx="14"/>
          </p:nvPr>
        </p:nvSpPr>
        <p:spPr>
          <a:xfrm>
            <a:off x="4362975" y="3343902"/>
            <a:ext cx="2305500" cy="750900"/>
          </a:xfrm>
          <a:prstGeom prst="rect">
            <a:avLst/>
          </a:prstGeom>
        </p:spPr>
        <p:txBody>
          <a:bodyPr spcFirstLastPara="1" wrap="square" lIns="91425" tIns="91425" rIns="91425" bIns="91425" anchor="t" anchorCtr="0">
            <a:noAutofit/>
          </a:bodyPr>
          <a:lstStyle/>
          <a:p>
            <a:pPr marL="0" lvl="0" indent="0"/>
            <a:r>
              <a:rPr lang="en-US" sz="1400" dirty="0"/>
              <a:t>Real-time capabilities</a:t>
            </a:r>
          </a:p>
          <a:p>
            <a:pPr marL="0" lvl="0" indent="0"/>
            <a:r>
              <a:rPr lang="en-US" sz="1400" dirty="0"/>
              <a:t>Provides real-time updates, automated workflows, AI-powered fraud detection, and comprehensive dashboards</a:t>
            </a:r>
            <a:endParaRPr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6">
                                            <p:txEl>
                                              <p:pRg st="0" end="0"/>
                                            </p:txEl>
                                          </p:spTgt>
                                        </p:tgtEl>
                                        <p:attrNameLst>
                                          <p:attrName>style.visibility</p:attrName>
                                        </p:attrNameLst>
                                      </p:cBhvr>
                                      <p:to>
                                        <p:strVal val="visible"/>
                                      </p:to>
                                    </p:set>
                                    <p:anim calcmode="lin" valueType="num">
                                      <p:cBhvr additive="base">
                                        <p:cTn id="7" dur="500" fill="hold"/>
                                        <p:tgtEl>
                                          <p:spTgt spid="9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6">
                                            <p:txEl>
                                              <p:pRg st="1" end="1"/>
                                            </p:txEl>
                                          </p:spTgt>
                                        </p:tgtEl>
                                        <p:attrNameLst>
                                          <p:attrName>style.visibility</p:attrName>
                                        </p:attrNameLst>
                                      </p:cBhvr>
                                      <p:to>
                                        <p:strVal val="visible"/>
                                      </p:to>
                                    </p:set>
                                    <p:anim calcmode="lin" valueType="num">
                                      <p:cBhvr additive="base">
                                        <p:cTn id="11" dur="500" fill="hold"/>
                                        <p:tgtEl>
                                          <p:spTgt spid="95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57">
                                            <p:txEl>
                                              <p:pRg st="0" end="0"/>
                                            </p:txEl>
                                          </p:spTgt>
                                        </p:tgtEl>
                                        <p:attrNameLst>
                                          <p:attrName>style.visibility</p:attrName>
                                        </p:attrNameLst>
                                      </p:cBhvr>
                                      <p:to>
                                        <p:strVal val="visible"/>
                                      </p:to>
                                    </p:set>
                                    <p:anim calcmode="lin" valueType="num">
                                      <p:cBhvr additive="base">
                                        <p:cTn id="17" dur="500" fill="hold"/>
                                        <p:tgtEl>
                                          <p:spTgt spid="95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57">
                                            <p:txEl>
                                              <p:pRg st="1" end="1"/>
                                            </p:txEl>
                                          </p:spTgt>
                                        </p:tgtEl>
                                        <p:attrNameLst>
                                          <p:attrName>style.visibility</p:attrName>
                                        </p:attrNameLst>
                                      </p:cBhvr>
                                      <p:to>
                                        <p:strVal val="visible"/>
                                      </p:to>
                                    </p:set>
                                    <p:anim calcmode="lin" valueType="num">
                                      <p:cBhvr additive="base">
                                        <p:cTn id="23" dur="500" fill="hold"/>
                                        <p:tgtEl>
                                          <p:spTgt spid="95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5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58">
                                            <p:txEl>
                                              <p:pRg st="0" end="0"/>
                                            </p:txEl>
                                          </p:spTgt>
                                        </p:tgtEl>
                                        <p:attrNameLst>
                                          <p:attrName>style.visibility</p:attrName>
                                        </p:attrNameLst>
                                      </p:cBhvr>
                                      <p:to>
                                        <p:strVal val="visible"/>
                                      </p:to>
                                    </p:set>
                                    <p:anim calcmode="lin" valueType="num">
                                      <p:cBhvr additive="base">
                                        <p:cTn id="29" dur="500" fill="hold"/>
                                        <p:tgtEl>
                                          <p:spTgt spid="95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58">
                                            <p:txEl>
                                              <p:pRg st="1" end="1"/>
                                            </p:txEl>
                                          </p:spTgt>
                                        </p:tgtEl>
                                        <p:attrNameLst>
                                          <p:attrName>style.visibility</p:attrName>
                                        </p:attrNameLst>
                                      </p:cBhvr>
                                      <p:to>
                                        <p:strVal val="visible"/>
                                      </p:to>
                                    </p:set>
                                    <p:anim calcmode="lin" valueType="num">
                                      <p:cBhvr additive="base">
                                        <p:cTn id="35" dur="500" fill="hold"/>
                                        <p:tgtEl>
                                          <p:spTgt spid="958">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59">
                                            <p:txEl>
                                              <p:pRg st="0" end="0"/>
                                            </p:txEl>
                                          </p:spTgt>
                                        </p:tgtEl>
                                        <p:attrNameLst>
                                          <p:attrName>style.visibility</p:attrName>
                                        </p:attrNameLst>
                                      </p:cBhvr>
                                      <p:to>
                                        <p:strVal val="visible"/>
                                      </p:to>
                                    </p:set>
                                    <p:anim calcmode="lin" valueType="num">
                                      <p:cBhvr additive="base">
                                        <p:cTn id="41" dur="500" fill="hold"/>
                                        <p:tgtEl>
                                          <p:spTgt spid="95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59">
                                            <p:txEl>
                                              <p:pRg st="1" end="1"/>
                                            </p:txEl>
                                          </p:spTgt>
                                        </p:tgtEl>
                                        <p:attrNameLst>
                                          <p:attrName>style.visibility</p:attrName>
                                        </p:attrNameLst>
                                      </p:cBhvr>
                                      <p:to>
                                        <p:strVal val="visible"/>
                                      </p:to>
                                    </p:set>
                                    <p:anim calcmode="lin" valueType="num">
                                      <p:cBhvr additive="base">
                                        <p:cTn id="47" dur="500" fill="hold"/>
                                        <p:tgtEl>
                                          <p:spTgt spid="959">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9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60">
                                            <p:txEl>
                                              <p:pRg st="0" end="0"/>
                                            </p:txEl>
                                          </p:spTgt>
                                        </p:tgtEl>
                                        <p:attrNameLst>
                                          <p:attrName>style.visibility</p:attrName>
                                        </p:attrNameLst>
                                      </p:cBhvr>
                                      <p:to>
                                        <p:strVal val="visible"/>
                                      </p:to>
                                    </p:set>
                                    <p:anim calcmode="lin" valueType="num">
                                      <p:cBhvr additive="base">
                                        <p:cTn id="53" dur="500" fill="hold"/>
                                        <p:tgtEl>
                                          <p:spTgt spid="960">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960">
                                            <p:txEl>
                                              <p:pRg st="1" end="1"/>
                                            </p:txEl>
                                          </p:spTgt>
                                        </p:tgtEl>
                                        <p:attrNameLst>
                                          <p:attrName>style.visibility</p:attrName>
                                        </p:attrNameLst>
                                      </p:cBhvr>
                                      <p:to>
                                        <p:strVal val="visible"/>
                                      </p:to>
                                    </p:set>
                                    <p:anim calcmode="lin" valueType="num">
                                      <p:cBhvr additive="base">
                                        <p:cTn id="59" dur="500" fill="hold"/>
                                        <p:tgtEl>
                                          <p:spTgt spid="960">
                                            <p:txEl>
                                              <p:pRg st="1" end="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96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 grpId="0" build="p"/>
      <p:bldP spid="958" grpId="0" build="p"/>
      <p:bldP spid="959" grpId="0" build="p"/>
      <p:bldP spid="96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31"/>
          <p:cNvSpPr/>
          <p:nvPr/>
        </p:nvSpPr>
        <p:spPr>
          <a:xfrm rot="4500170">
            <a:off x="4600402" y="7400"/>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txBox="1">
            <a:spLocks noGrp="1"/>
          </p:cNvSpPr>
          <p:nvPr>
            <p:ph type="title"/>
          </p:nvPr>
        </p:nvSpPr>
        <p:spPr>
          <a:xfrm>
            <a:off x="95953" y="173713"/>
            <a:ext cx="4295091" cy="770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u="sng" dirty="0">
                <a:latin typeface="Algerian" panose="04020705040A02060702" pitchFamily="82" charset="0"/>
              </a:rPr>
              <a:t>PROBLEM STATEMENT</a:t>
            </a:r>
            <a:endParaRPr sz="2800" u="sng" dirty="0">
              <a:latin typeface="Algerian" panose="04020705040A02060702" pitchFamily="82" charset="0"/>
            </a:endParaRPr>
          </a:p>
        </p:txBody>
      </p:sp>
      <p:sp>
        <p:nvSpPr>
          <p:cNvPr id="968" name="Google Shape;968;p31"/>
          <p:cNvSpPr txBox="1">
            <a:spLocks noGrp="1"/>
          </p:cNvSpPr>
          <p:nvPr>
            <p:ph type="subTitle" idx="1"/>
          </p:nvPr>
        </p:nvSpPr>
        <p:spPr>
          <a:xfrm>
            <a:off x="176086" y="795045"/>
            <a:ext cx="4294800" cy="2070900"/>
          </a:xfrm>
          <a:prstGeom prst="rect">
            <a:avLst/>
          </a:prstGeom>
        </p:spPr>
        <p:txBody>
          <a:bodyPr spcFirstLastPara="1" wrap="square" lIns="91425" tIns="91425" rIns="91425" bIns="91425" anchor="t" anchorCtr="0">
            <a:noAutofit/>
          </a:bodyPr>
          <a:lstStyle/>
          <a:p>
            <a:pPr marL="0" lvl="0" indent="0">
              <a:buNone/>
            </a:pPr>
            <a:r>
              <a:rPr lang="en-US" dirty="0"/>
              <a:t>Currently, corporate insurance management suffers from manual inefficiencies:</a:t>
            </a:r>
          </a:p>
          <a:p>
            <a:pPr marL="171450" lvl="0" indent="-171450">
              <a:buFont typeface="Wingdings" panose="05000000000000000000" pitchFamily="2" charset="2"/>
              <a:buChar char="Ø"/>
            </a:pPr>
            <a:r>
              <a:rPr lang="en-US" dirty="0"/>
              <a:t>Employees submit claims through forms or emails</a:t>
            </a:r>
          </a:p>
          <a:p>
            <a:pPr marL="171450" lvl="0" indent="-171450">
              <a:buFont typeface="Wingdings" panose="05000000000000000000" pitchFamily="2" charset="2"/>
              <a:buChar char="Ø"/>
            </a:pPr>
            <a:r>
              <a:rPr lang="en-US" dirty="0"/>
              <a:t>HR and insurance agents manually verify policies and eligibility</a:t>
            </a:r>
          </a:p>
          <a:p>
            <a:pPr marL="171450" lvl="0" indent="-171450">
              <a:buFont typeface="Wingdings" panose="05000000000000000000" pitchFamily="2" charset="2"/>
              <a:buChar char="Ø"/>
            </a:pPr>
            <a:r>
              <a:rPr lang="en-US" dirty="0"/>
              <a:t>Delays in claim approvals and approval errors are common</a:t>
            </a:r>
          </a:p>
          <a:p>
            <a:pPr marL="171450" lvl="0" indent="-171450">
              <a:buFont typeface="Wingdings" panose="05000000000000000000" pitchFamily="2" charset="2"/>
              <a:buChar char="Ø"/>
            </a:pPr>
            <a:r>
              <a:rPr lang="en-US" dirty="0"/>
              <a:t>Employees cannot track claim statuses in real time</a:t>
            </a:r>
          </a:p>
          <a:p>
            <a:pPr marL="171450" lvl="0" indent="-171450">
              <a:buFont typeface="Wingdings" panose="05000000000000000000" pitchFamily="2" charset="2"/>
              <a:buChar char="Ø"/>
            </a:pPr>
            <a:r>
              <a:rPr lang="en-US" dirty="0"/>
              <a:t>Lack of automated fraud detection results in financial losses</a:t>
            </a:r>
          </a:p>
          <a:p>
            <a:pPr marL="171450" lvl="0" indent="-171450">
              <a:buFont typeface="Wingdings" panose="05000000000000000000" pitchFamily="2" charset="2"/>
              <a:buChar char="Ø"/>
            </a:pPr>
            <a:r>
              <a:rPr lang="en-US" dirty="0"/>
              <a:t>Administrative overhead increases operational costs</a:t>
            </a:r>
            <a:endParaRPr dirty="0"/>
          </a:p>
        </p:txBody>
      </p:sp>
      <p:pic>
        <p:nvPicPr>
          <p:cNvPr id="969" name="Google Shape;969;p31"/>
          <p:cNvPicPr preferRelativeResize="0">
            <a:picLocks noGrp="1"/>
          </p:cNvPicPr>
          <p:nvPr>
            <p:ph type="pic" idx="2"/>
          </p:nvPr>
        </p:nvPicPr>
        <p:blipFill rotWithShape="1">
          <a:blip r:embed="rId3">
            <a:alphaModFix/>
          </a:blip>
          <a:srcRect l="9432" r="37002" b="10007"/>
          <a:stretch/>
        </p:blipFill>
        <p:spPr>
          <a:xfrm>
            <a:off x="5668975" y="1076550"/>
            <a:ext cx="2990400" cy="2990400"/>
          </a:xfrm>
          <a:prstGeom prst="roundRect">
            <a:avLst>
              <a:gd name="adj" fmla="val 16667"/>
            </a:avLst>
          </a:prstGeom>
        </p:spPr>
      </p:pic>
      <p:grpSp>
        <p:nvGrpSpPr>
          <p:cNvPr id="970" name="Google Shape;970;p31"/>
          <p:cNvGrpSpPr/>
          <p:nvPr/>
        </p:nvGrpSpPr>
        <p:grpSpPr>
          <a:xfrm>
            <a:off x="7875610" y="386631"/>
            <a:ext cx="997823" cy="1575369"/>
            <a:chOff x="7230903" y="4040695"/>
            <a:chExt cx="708279" cy="1118235"/>
          </a:xfrm>
        </p:grpSpPr>
        <p:grpSp>
          <p:nvGrpSpPr>
            <p:cNvPr id="971" name="Google Shape;971;p31"/>
            <p:cNvGrpSpPr/>
            <p:nvPr/>
          </p:nvGrpSpPr>
          <p:grpSpPr>
            <a:xfrm>
              <a:off x="7230903" y="4040695"/>
              <a:ext cx="652843" cy="225742"/>
              <a:chOff x="7230903" y="4040695"/>
              <a:chExt cx="652843" cy="225742"/>
            </a:xfrm>
          </p:grpSpPr>
          <p:sp>
            <p:nvSpPr>
              <p:cNvPr id="972" name="Google Shape;972;p31"/>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1"/>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4" name="Google Shape;974;p31"/>
              <p:cNvGrpSpPr/>
              <p:nvPr/>
            </p:nvGrpSpPr>
            <p:grpSpPr>
              <a:xfrm>
                <a:off x="7487126" y="4081367"/>
                <a:ext cx="332041" cy="142684"/>
                <a:chOff x="7487126" y="4081367"/>
                <a:chExt cx="332041" cy="142684"/>
              </a:xfrm>
            </p:grpSpPr>
            <p:sp>
              <p:nvSpPr>
                <p:cNvPr id="975" name="Google Shape;975;p31"/>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1"/>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1"/>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1"/>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1"/>
            <p:cNvGrpSpPr/>
            <p:nvPr/>
          </p:nvGrpSpPr>
          <p:grpSpPr>
            <a:xfrm>
              <a:off x="7230903" y="4338161"/>
              <a:ext cx="652843" cy="225742"/>
              <a:chOff x="7230903" y="4338161"/>
              <a:chExt cx="652843" cy="225742"/>
            </a:xfrm>
          </p:grpSpPr>
          <p:sp>
            <p:nvSpPr>
              <p:cNvPr id="980" name="Google Shape;980;p31"/>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1"/>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2" name="Google Shape;982;p31"/>
              <p:cNvGrpSpPr/>
              <p:nvPr/>
            </p:nvGrpSpPr>
            <p:grpSpPr>
              <a:xfrm>
                <a:off x="7487126" y="4378833"/>
                <a:ext cx="332041" cy="142684"/>
                <a:chOff x="7487126" y="4378833"/>
                <a:chExt cx="332041" cy="142684"/>
              </a:xfrm>
            </p:grpSpPr>
            <p:sp>
              <p:nvSpPr>
                <p:cNvPr id="983" name="Google Shape;983;p31"/>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1"/>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1"/>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1"/>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87" name="Google Shape;987;p31"/>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8" name="Google Shape;988;p31"/>
            <p:cNvGrpSpPr/>
            <p:nvPr/>
          </p:nvGrpSpPr>
          <p:grpSpPr>
            <a:xfrm>
              <a:off x="7230903" y="4635722"/>
              <a:ext cx="652843" cy="225742"/>
              <a:chOff x="7230903" y="4635722"/>
              <a:chExt cx="652843" cy="225742"/>
            </a:xfrm>
          </p:grpSpPr>
          <p:sp>
            <p:nvSpPr>
              <p:cNvPr id="989" name="Google Shape;989;p31"/>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1"/>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1" name="Google Shape;991;p31"/>
              <p:cNvGrpSpPr/>
              <p:nvPr/>
            </p:nvGrpSpPr>
            <p:grpSpPr>
              <a:xfrm>
                <a:off x="7487126" y="4676394"/>
                <a:ext cx="332041" cy="142684"/>
                <a:chOff x="7487126" y="4676394"/>
                <a:chExt cx="332041" cy="142684"/>
              </a:xfrm>
            </p:grpSpPr>
            <p:sp>
              <p:nvSpPr>
                <p:cNvPr id="992" name="Google Shape;992;p31"/>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1"/>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1"/>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1"/>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96" name="Google Shape;996;p31"/>
            <p:cNvGrpSpPr/>
            <p:nvPr/>
          </p:nvGrpSpPr>
          <p:grpSpPr>
            <a:xfrm>
              <a:off x="7230903" y="4933188"/>
              <a:ext cx="652843" cy="225742"/>
              <a:chOff x="7230903" y="4933188"/>
              <a:chExt cx="652843" cy="225742"/>
            </a:xfrm>
          </p:grpSpPr>
          <p:grpSp>
            <p:nvGrpSpPr>
              <p:cNvPr id="997" name="Google Shape;997;p31"/>
              <p:cNvGrpSpPr/>
              <p:nvPr/>
            </p:nvGrpSpPr>
            <p:grpSpPr>
              <a:xfrm>
                <a:off x="7230903" y="4933188"/>
                <a:ext cx="652843" cy="225742"/>
                <a:chOff x="7230903" y="4933188"/>
                <a:chExt cx="652843" cy="225742"/>
              </a:xfrm>
            </p:grpSpPr>
            <p:sp>
              <p:nvSpPr>
                <p:cNvPr id="998" name="Google Shape;998;p31"/>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1"/>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0" name="Google Shape;1000;p31"/>
                <p:cNvGrpSpPr/>
                <p:nvPr/>
              </p:nvGrpSpPr>
              <p:grpSpPr>
                <a:xfrm>
                  <a:off x="7487126" y="4973859"/>
                  <a:ext cx="332041" cy="142684"/>
                  <a:chOff x="7487126" y="4973859"/>
                  <a:chExt cx="332041" cy="142684"/>
                </a:xfrm>
              </p:grpSpPr>
              <p:sp>
                <p:nvSpPr>
                  <p:cNvPr id="1001" name="Google Shape;1001;p31"/>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31"/>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1"/>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1"/>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05" name="Google Shape;1005;p31"/>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6" name="Google Shape;1006;p31"/>
            <p:cNvGrpSpPr/>
            <p:nvPr/>
          </p:nvGrpSpPr>
          <p:grpSpPr>
            <a:xfrm>
              <a:off x="7816120" y="4307395"/>
              <a:ext cx="123062" cy="63817"/>
              <a:chOff x="7816120" y="4307395"/>
              <a:chExt cx="123062" cy="63817"/>
            </a:xfrm>
          </p:grpSpPr>
          <p:sp>
            <p:nvSpPr>
              <p:cNvPr id="1007" name="Google Shape;1007;p31"/>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1"/>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9" name="Google Shape;1009;p31"/>
            <p:cNvGrpSpPr/>
            <p:nvPr/>
          </p:nvGrpSpPr>
          <p:grpSpPr>
            <a:xfrm>
              <a:off x="7816120" y="4892994"/>
              <a:ext cx="123062" cy="79991"/>
              <a:chOff x="7816120" y="4892994"/>
              <a:chExt cx="123062" cy="79991"/>
            </a:xfrm>
          </p:grpSpPr>
          <p:grpSp>
            <p:nvGrpSpPr>
              <p:cNvPr id="1010" name="Google Shape;1010;p31"/>
              <p:cNvGrpSpPr/>
              <p:nvPr/>
            </p:nvGrpSpPr>
            <p:grpSpPr>
              <a:xfrm>
                <a:off x="7816120" y="4902803"/>
                <a:ext cx="123062" cy="63817"/>
                <a:chOff x="7816120" y="4902803"/>
                <a:chExt cx="123062" cy="63817"/>
              </a:xfrm>
            </p:grpSpPr>
            <p:sp>
              <p:nvSpPr>
                <p:cNvPr id="1011" name="Google Shape;1011;p31"/>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1"/>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3" name="Google Shape;1013;p31"/>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78FB4C11-3FC7-C054-1EC3-52839F45EFFE}"/>
              </a:ext>
            </a:extLst>
          </p:cNvPr>
          <p:cNvSpPr txBox="1"/>
          <p:nvPr/>
        </p:nvSpPr>
        <p:spPr>
          <a:xfrm>
            <a:off x="874896" y="2865945"/>
            <a:ext cx="3905260" cy="338554"/>
          </a:xfrm>
          <a:prstGeom prst="rect">
            <a:avLst/>
          </a:prstGeom>
          <a:noFill/>
        </p:spPr>
        <p:txBody>
          <a:bodyPr wrap="square" rtlCol="0">
            <a:spAutoFit/>
          </a:bodyPr>
          <a:lstStyle/>
          <a:p>
            <a:r>
              <a:rPr lang="en-US" sz="1600" u="sng" dirty="0">
                <a:latin typeface="Algerian" panose="04020705040A02060702" pitchFamily="82" charset="0"/>
              </a:rPr>
              <a:t>PROJECT OBJECTIVE</a:t>
            </a:r>
            <a:endParaRPr lang="en-IN" sz="1600" u="sng" dirty="0">
              <a:latin typeface="Algerian" panose="04020705040A02060702" pitchFamily="82" charset="0"/>
            </a:endParaRPr>
          </a:p>
        </p:txBody>
      </p:sp>
      <p:sp>
        <p:nvSpPr>
          <p:cNvPr id="4" name="TextBox 3">
            <a:extLst>
              <a:ext uri="{FF2B5EF4-FFF2-40B4-BE49-F238E27FC236}">
                <a16:creationId xmlns:a16="http://schemas.microsoft.com/office/drawing/2014/main" id="{76B29F4A-5935-3082-A5B5-233B0EF2057C}"/>
              </a:ext>
            </a:extLst>
          </p:cNvPr>
          <p:cNvSpPr txBox="1"/>
          <p:nvPr/>
        </p:nvSpPr>
        <p:spPr>
          <a:xfrm>
            <a:off x="484625" y="3212596"/>
            <a:ext cx="4294800" cy="900246"/>
          </a:xfrm>
          <a:prstGeom prst="rect">
            <a:avLst/>
          </a:prstGeom>
          <a:noFill/>
        </p:spPr>
        <p:txBody>
          <a:bodyPr wrap="square" rtlCol="0">
            <a:spAutoFit/>
          </a:bodyPr>
          <a:lstStyle/>
          <a:p>
            <a:r>
              <a:rPr lang="en-US" sz="1050" dirty="0"/>
              <a:t>The system aims to simplify policy management for employees and HR, speed up claim approvals via automation, provide transparency with real-time claim tracking, reduce fraud with AI-driven anomaly detection, and generate insights and reports for HR/Admin to improve decision-making.</a:t>
            </a:r>
            <a:endParaRPr lang="en-IN"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67"/>
                                        </p:tgtEl>
                                        <p:attrNameLst>
                                          <p:attrName>style.visibility</p:attrName>
                                        </p:attrNameLst>
                                      </p:cBhvr>
                                      <p:to>
                                        <p:strVal val="visible"/>
                                      </p:to>
                                    </p:set>
                                    <p:anim calcmode="lin" valueType="num">
                                      <p:cBhvr additive="base">
                                        <p:cTn id="7" dur="500" fill="hold"/>
                                        <p:tgtEl>
                                          <p:spTgt spid="967"/>
                                        </p:tgtEl>
                                        <p:attrNameLst>
                                          <p:attrName>ppt_x</p:attrName>
                                        </p:attrNameLst>
                                      </p:cBhvr>
                                      <p:tavLst>
                                        <p:tav tm="0">
                                          <p:val>
                                            <p:strVal val="#ppt_x"/>
                                          </p:val>
                                        </p:tav>
                                        <p:tav tm="100000">
                                          <p:val>
                                            <p:strVal val="#ppt_x"/>
                                          </p:val>
                                        </p:tav>
                                      </p:tavLst>
                                    </p:anim>
                                    <p:anim calcmode="lin" valueType="num">
                                      <p:cBhvr additive="base">
                                        <p:cTn id="8" dur="500" fill="hold"/>
                                        <p:tgtEl>
                                          <p:spTgt spid="9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68">
                                            <p:txEl>
                                              <p:pRg st="0" end="0"/>
                                            </p:txEl>
                                          </p:spTgt>
                                        </p:tgtEl>
                                        <p:attrNameLst>
                                          <p:attrName>style.visibility</p:attrName>
                                        </p:attrNameLst>
                                      </p:cBhvr>
                                      <p:to>
                                        <p:strVal val="visible"/>
                                      </p:to>
                                    </p:set>
                                    <p:anim calcmode="lin" valueType="num">
                                      <p:cBhvr additive="base">
                                        <p:cTn id="13" dur="500" fill="hold"/>
                                        <p:tgtEl>
                                          <p:spTgt spid="96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68">
                                            <p:txEl>
                                              <p:pRg st="1" end="1"/>
                                            </p:txEl>
                                          </p:spTgt>
                                        </p:tgtEl>
                                        <p:attrNameLst>
                                          <p:attrName>style.visibility</p:attrName>
                                        </p:attrNameLst>
                                      </p:cBhvr>
                                      <p:to>
                                        <p:strVal val="visible"/>
                                      </p:to>
                                    </p:set>
                                    <p:anim calcmode="lin" valueType="num">
                                      <p:cBhvr additive="base">
                                        <p:cTn id="19" dur="500" fill="hold"/>
                                        <p:tgtEl>
                                          <p:spTgt spid="96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68">
                                            <p:txEl>
                                              <p:pRg st="2" end="2"/>
                                            </p:txEl>
                                          </p:spTgt>
                                        </p:tgtEl>
                                        <p:attrNameLst>
                                          <p:attrName>style.visibility</p:attrName>
                                        </p:attrNameLst>
                                      </p:cBhvr>
                                      <p:to>
                                        <p:strVal val="visible"/>
                                      </p:to>
                                    </p:set>
                                    <p:anim calcmode="lin" valueType="num">
                                      <p:cBhvr additive="base">
                                        <p:cTn id="25" dur="500" fill="hold"/>
                                        <p:tgtEl>
                                          <p:spTgt spid="96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68">
                                            <p:txEl>
                                              <p:pRg st="3" end="3"/>
                                            </p:txEl>
                                          </p:spTgt>
                                        </p:tgtEl>
                                        <p:attrNameLst>
                                          <p:attrName>style.visibility</p:attrName>
                                        </p:attrNameLst>
                                      </p:cBhvr>
                                      <p:to>
                                        <p:strVal val="visible"/>
                                      </p:to>
                                    </p:set>
                                    <p:anim calcmode="lin" valueType="num">
                                      <p:cBhvr additive="base">
                                        <p:cTn id="31" dur="500" fill="hold"/>
                                        <p:tgtEl>
                                          <p:spTgt spid="96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6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68">
                                            <p:txEl>
                                              <p:pRg st="4" end="4"/>
                                            </p:txEl>
                                          </p:spTgt>
                                        </p:tgtEl>
                                        <p:attrNameLst>
                                          <p:attrName>style.visibility</p:attrName>
                                        </p:attrNameLst>
                                      </p:cBhvr>
                                      <p:to>
                                        <p:strVal val="visible"/>
                                      </p:to>
                                    </p:set>
                                    <p:anim calcmode="lin" valueType="num">
                                      <p:cBhvr additive="base">
                                        <p:cTn id="37" dur="500" fill="hold"/>
                                        <p:tgtEl>
                                          <p:spTgt spid="96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6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68">
                                            <p:txEl>
                                              <p:pRg st="5" end="5"/>
                                            </p:txEl>
                                          </p:spTgt>
                                        </p:tgtEl>
                                        <p:attrNameLst>
                                          <p:attrName>style.visibility</p:attrName>
                                        </p:attrNameLst>
                                      </p:cBhvr>
                                      <p:to>
                                        <p:strVal val="visible"/>
                                      </p:to>
                                    </p:set>
                                    <p:anim calcmode="lin" valueType="num">
                                      <p:cBhvr additive="base">
                                        <p:cTn id="43" dur="500" fill="hold"/>
                                        <p:tgtEl>
                                          <p:spTgt spid="968">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6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68">
                                            <p:txEl>
                                              <p:pRg st="6" end="6"/>
                                            </p:txEl>
                                          </p:spTgt>
                                        </p:tgtEl>
                                        <p:attrNameLst>
                                          <p:attrName>style.visibility</p:attrName>
                                        </p:attrNameLst>
                                      </p:cBhvr>
                                      <p:to>
                                        <p:strVal val="visible"/>
                                      </p:to>
                                    </p:set>
                                    <p:anim calcmode="lin" valueType="num">
                                      <p:cBhvr additive="base">
                                        <p:cTn id="49" dur="500" fill="hold"/>
                                        <p:tgtEl>
                                          <p:spTgt spid="968">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6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 grpId="0"/>
      <p:bldP spid="968" grpId="0" build="p"/>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2"/>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txBox="1">
            <a:spLocks noGrp="1"/>
          </p:cNvSpPr>
          <p:nvPr>
            <p:ph type="title"/>
          </p:nvPr>
        </p:nvSpPr>
        <p:spPr>
          <a:xfrm>
            <a:off x="3912461" y="2075721"/>
            <a:ext cx="4383600" cy="841800"/>
          </a:xfrm>
          <a:prstGeom prst="rect">
            <a:avLst/>
          </a:prstGeom>
        </p:spPr>
        <p:txBody>
          <a:bodyPr spcFirstLastPara="1" wrap="square" lIns="91425" tIns="91425" rIns="91425" bIns="91425" anchor="t" anchorCtr="0">
            <a:noAutofit/>
          </a:bodyPr>
          <a:lstStyle/>
          <a:p>
            <a:pPr lvl="0"/>
            <a:r>
              <a:rPr lang="en-US" sz="1100" dirty="0"/>
              <a:t>Focused on corporate users, not individual policyholders.</a:t>
            </a:r>
            <a:br>
              <a:rPr lang="en-US" sz="1100" dirty="0"/>
            </a:br>
            <a:r>
              <a:rPr lang="en-US" sz="1100" dirty="0"/>
              <a:t>Supports role-based access: Employees, Agents, HR Admin, System Admin.</a:t>
            </a:r>
            <a:br>
              <a:rPr lang="en-US" sz="1100" dirty="0"/>
            </a:br>
            <a:r>
              <a:rPr lang="en-US" sz="1100" dirty="0"/>
              <a:t>Core functions include policy renewals, claim approvals, tax compliance, reporting, fraud detection, analytics, and dashboards.</a:t>
            </a:r>
            <a:br>
              <a:rPr lang="en-US" sz="1100" dirty="0"/>
            </a:br>
            <a:r>
              <a:rPr lang="en-US" sz="1100" dirty="0"/>
              <a:t>Scalable for organizations of any size.</a:t>
            </a:r>
            <a:endParaRPr sz="1100" dirty="0"/>
          </a:p>
        </p:txBody>
      </p:sp>
      <p:sp>
        <p:nvSpPr>
          <p:cNvPr id="1020" name="Google Shape;1020;p32"/>
          <p:cNvSpPr txBox="1">
            <a:spLocks noGrp="1"/>
          </p:cNvSpPr>
          <p:nvPr>
            <p:ph type="title" idx="2"/>
          </p:nvPr>
        </p:nvSpPr>
        <p:spPr>
          <a:xfrm>
            <a:off x="4047175" y="1321975"/>
            <a:ext cx="2502308"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u="sng" dirty="0">
                <a:latin typeface="Algerian" panose="04020705040A02060702" pitchFamily="82" charset="0"/>
              </a:rPr>
              <a:t>SCOPE</a:t>
            </a:r>
            <a:endParaRPr sz="3600" u="sng" dirty="0">
              <a:latin typeface="Algerian" panose="04020705040A02060702" pitchFamily="82" charset="0"/>
            </a:endParaRPr>
          </a:p>
        </p:txBody>
      </p:sp>
      <p:pic>
        <p:nvPicPr>
          <p:cNvPr id="1021" name="Google Shape;1021;p32"/>
          <p:cNvPicPr preferRelativeResize="0">
            <a:picLocks noGrp="1"/>
          </p:cNvPicPr>
          <p:nvPr>
            <p:ph type="pic" idx="3"/>
          </p:nvPr>
        </p:nvPicPr>
        <p:blipFill rotWithShape="1">
          <a:blip r:embed="rId3">
            <a:alphaModFix/>
          </a:blip>
          <a:srcRect l="9184" r="24068"/>
          <a:stretch/>
        </p:blipFill>
        <p:spPr>
          <a:xfrm>
            <a:off x="484625" y="1076550"/>
            <a:ext cx="2990400" cy="2990400"/>
          </a:xfrm>
          <a:prstGeom prst="roundRect">
            <a:avLst>
              <a:gd name="adj" fmla="val 16667"/>
            </a:avLst>
          </a:prstGeom>
        </p:spPr>
      </p:pic>
      <p:grpSp>
        <p:nvGrpSpPr>
          <p:cNvPr id="1022" name="Google Shape;1022;p32"/>
          <p:cNvGrpSpPr/>
          <p:nvPr/>
        </p:nvGrpSpPr>
        <p:grpSpPr>
          <a:xfrm>
            <a:off x="7441503" y="289852"/>
            <a:ext cx="1366913" cy="1382099"/>
            <a:chOff x="6568493" y="8"/>
            <a:chExt cx="1820608" cy="1840590"/>
          </a:xfrm>
        </p:grpSpPr>
        <p:sp>
          <p:nvSpPr>
            <p:cNvPr id="1023" name="Google Shape;1023;p32"/>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2"/>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5" name="Google Shape;1025;p32"/>
            <p:cNvGrpSpPr/>
            <p:nvPr/>
          </p:nvGrpSpPr>
          <p:grpSpPr>
            <a:xfrm>
              <a:off x="6568493" y="84720"/>
              <a:ext cx="1649109" cy="1669065"/>
              <a:chOff x="8921020" y="472154"/>
              <a:chExt cx="1959958" cy="1983676"/>
            </a:xfrm>
          </p:grpSpPr>
          <p:sp>
            <p:nvSpPr>
              <p:cNvPr id="1026" name="Google Shape;1026;p32"/>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2"/>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8" name="Google Shape;1028;p32"/>
              <p:cNvGrpSpPr/>
              <p:nvPr/>
            </p:nvGrpSpPr>
            <p:grpSpPr>
              <a:xfrm>
                <a:off x="9011888" y="537781"/>
                <a:ext cx="255174" cy="64389"/>
                <a:chOff x="9011888" y="537781"/>
                <a:chExt cx="255174" cy="64389"/>
              </a:xfrm>
            </p:grpSpPr>
            <p:sp>
              <p:nvSpPr>
                <p:cNvPr id="1029" name="Google Shape;1029;p32"/>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2"/>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2"/>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32" name="Google Shape;1032;p32"/>
            <p:cNvGrpSpPr/>
            <p:nvPr/>
          </p:nvGrpSpPr>
          <p:grpSpPr>
            <a:xfrm>
              <a:off x="6795939" y="406335"/>
              <a:ext cx="1194216" cy="1228757"/>
              <a:chOff x="9191339" y="854392"/>
              <a:chExt cx="1419320" cy="1460372"/>
            </a:xfrm>
          </p:grpSpPr>
          <p:grpSp>
            <p:nvGrpSpPr>
              <p:cNvPr id="1033" name="Google Shape;1033;p32"/>
              <p:cNvGrpSpPr/>
              <p:nvPr/>
            </p:nvGrpSpPr>
            <p:grpSpPr>
              <a:xfrm>
                <a:off x="9191339" y="1884045"/>
                <a:ext cx="604932" cy="420243"/>
                <a:chOff x="9191339" y="1884045"/>
                <a:chExt cx="604932" cy="420243"/>
              </a:xfrm>
            </p:grpSpPr>
            <p:sp>
              <p:nvSpPr>
                <p:cNvPr id="1034" name="Google Shape;1034;p32"/>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2"/>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2"/>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2"/>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2"/>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2"/>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2"/>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2"/>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2"/>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2"/>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4" name="Google Shape;1044;p32"/>
              <p:cNvGrpSpPr/>
              <p:nvPr/>
            </p:nvGrpSpPr>
            <p:grpSpPr>
              <a:xfrm>
                <a:off x="10004774" y="854392"/>
                <a:ext cx="604932" cy="420243"/>
                <a:chOff x="10004774" y="854392"/>
                <a:chExt cx="604932" cy="420243"/>
              </a:xfrm>
            </p:grpSpPr>
            <p:sp>
              <p:nvSpPr>
                <p:cNvPr id="1045" name="Google Shape;1045;p32"/>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2"/>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2"/>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2"/>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2"/>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2"/>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2"/>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2"/>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2"/>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2"/>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5" name="Google Shape;1055;p32"/>
              <p:cNvGrpSpPr/>
              <p:nvPr/>
            </p:nvGrpSpPr>
            <p:grpSpPr>
              <a:xfrm>
                <a:off x="10004774" y="1374362"/>
                <a:ext cx="604932" cy="303466"/>
                <a:chOff x="10004774" y="1374362"/>
                <a:chExt cx="604932" cy="303466"/>
              </a:xfrm>
            </p:grpSpPr>
            <p:sp>
              <p:nvSpPr>
                <p:cNvPr id="1056" name="Google Shape;1056;p32"/>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2"/>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2"/>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2"/>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2"/>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2"/>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2"/>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2"/>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4" name="Google Shape;1064;p32"/>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2"/>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6" name="Google Shape;1066;p32"/>
            <p:cNvGrpSpPr/>
            <p:nvPr/>
          </p:nvGrpSpPr>
          <p:grpSpPr>
            <a:xfrm>
              <a:off x="6717319" y="354723"/>
              <a:ext cx="656533" cy="799751"/>
              <a:chOff x="9097899" y="793051"/>
              <a:chExt cx="780287" cy="950500"/>
            </a:xfrm>
          </p:grpSpPr>
          <p:grpSp>
            <p:nvGrpSpPr>
              <p:cNvPr id="1067" name="Google Shape;1067;p32"/>
              <p:cNvGrpSpPr/>
              <p:nvPr/>
            </p:nvGrpSpPr>
            <p:grpSpPr>
              <a:xfrm>
                <a:off x="9118758" y="814006"/>
                <a:ext cx="747999" cy="918020"/>
                <a:chOff x="9118758" y="814006"/>
                <a:chExt cx="747999" cy="918020"/>
              </a:xfrm>
            </p:grpSpPr>
            <p:sp>
              <p:nvSpPr>
                <p:cNvPr id="1068" name="Google Shape;1068;p32"/>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2"/>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2"/>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2"/>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2" name="Google Shape;1072;p32"/>
              <p:cNvGrpSpPr/>
              <p:nvPr/>
            </p:nvGrpSpPr>
            <p:grpSpPr>
              <a:xfrm>
                <a:off x="9097899" y="793051"/>
                <a:ext cx="780287" cy="950500"/>
                <a:chOff x="9097899" y="793051"/>
                <a:chExt cx="780287" cy="950500"/>
              </a:xfrm>
            </p:grpSpPr>
            <p:grpSp>
              <p:nvGrpSpPr>
                <p:cNvPr id="1073" name="Google Shape;1073;p32"/>
                <p:cNvGrpSpPr/>
                <p:nvPr/>
              </p:nvGrpSpPr>
              <p:grpSpPr>
                <a:xfrm>
                  <a:off x="9097899" y="793051"/>
                  <a:ext cx="780287" cy="41909"/>
                  <a:chOff x="9097899" y="793051"/>
                  <a:chExt cx="780287" cy="41909"/>
                </a:xfrm>
              </p:grpSpPr>
              <p:sp>
                <p:nvSpPr>
                  <p:cNvPr id="1074" name="Google Shape;1074;p32"/>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2"/>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2"/>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7" name="Google Shape;1077;p32"/>
                <p:cNvGrpSpPr/>
                <p:nvPr/>
              </p:nvGrpSpPr>
              <p:grpSpPr>
                <a:xfrm>
                  <a:off x="9097899" y="1247298"/>
                  <a:ext cx="780287" cy="41910"/>
                  <a:chOff x="9097899" y="1247298"/>
                  <a:chExt cx="780287" cy="41910"/>
                </a:xfrm>
              </p:grpSpPr>
              <p:sp>
                <p:nvSpPr>
                  <p:cNvPr id="1078" name="Google Shape;1078;p32"/>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2"/>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80" name="Google Shape;1080;p32"/>
                <p:cNvGrpSpPr/>
                <p:nvPr/>
              </p:nvGrpSpPr>
              <p:grpSpPr>
                <a:xfrm>
                  <a:off x="9097899" y="1701641"/>
                  <a:ext cx="780287" cy="41910"/>
                  <a:chOff x="9097899" y="1701641"/>
                  <a:chExt cx="780287" cy="41910"/>
                </a:xfrm>
              </p:grpSpPr>
              <p:sp>
                <p:nvSpPr>
                  <p:cNvPr id="1081" name="Google Shape;1081;p32"/>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32"/>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32"/>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84" name="Google Shape;1084;p32"/>
            <p:cNvGrpSpPr/>
            <p:nvPr/>
          </p:nvGrpSpPr>
          <p:grpSpPr>
            <a:xfrm>
              <a:off x="7074117" y="956519"/>
              <a:ext cx="215826" cy="125825"/>
              <a:chOff x="9521952" y="1508283"/>
              <a:chExt cx="256508" cy="149542"/>
            </a:xfrm>
          </p:grpSpPr>
          <p:sp>
            <p:nvSpPr>
              <p:cNvPr id="1085" name="Google Shape;1085;p32"/>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86" name="Google Shape;1086;p32"/>
              <p:cNvGrpSpPr/>
              <p:nvPr/>
            </p:nvGrpSpPr>
            <p:grpSpPr>
              <a:xfrm>
                <a:off x="9556578" y="1534618"/>
                <a:ext cx="183763" cy="98921"/>
                <a:chOff x="9556578" y="1534618"/>
                <a:chExt cx="183763" cy="98921"/>
              </a:xfrm>
            </p:grpSpPr>
            <p:grpSp>
              <p:nvGrpSpPr>
                <p:cNvPr id="1087" name="Google Shape;1087;p32"/>
                <p:cNvGrpSpPr/>
                <p:nvPr/>
              </p:nvGrpSpPr>
              <p:grpSpPr>
                <a:xfrm>
                  <a:off x="9645396" y="1536115"/>
                  <a:ext cx="94945" cy="94946"/>
                  <a:chOff x="9645396" y="1536115"/>
                  <a:chExt cx="94945" cy="94946"/>
                </a:xfrm>
              </p:grpSpPr>
              <p:sp>
                <p:nvSpPr>
                  <p:cNvPr id="1088" name="Google Shape;1088;p32"/>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2"/>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0" name="Google Shape;1090;p32"/>
                <p:cNvGrpSpPr/>
                <p:nvPr/>
              </p:nvGrpSpPr>
              <p:grpSpPr>
                <a:xfrm>
                  <a:off x="9556578" y="1534618"/>
                  <a:ext cx="98773" cy="98921"/>
                  <a:chOff x="9556578" y="1534618"/>
                  <a:chExt cx="98773" cy="98921"/>
                </a:xfrm>
              </p:grpSpPr>
              <p:sp>
                <p:nvSpPr>
                  <p:cNvPr id="1091" name="Google Shape;1091;p32"/>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32"/>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93" name="Google Shape;1093;p32"/>
          <p:cNvGrpSpPr/>
          <p:nvPr/>
        </p:nvGrpSpPr>
        <p:grpSpPr>
          <a:xfrm>
            <a:off x="254436" y="3695349"/>
            <a:ext cx="917374" cy="683570"/>
            <a:chOff x="1914620" y="1930431"/>
            <a:chExt cx="572929" cy="426911"/>
          </a:xfrm>
        </p:grpSpPr>
        <p:grpSp>
          <p:nvGrpSpPr>
            <p:cNvPr id="1094" name="Google Shape;1094;p32"/>
            <p:cNvGrpSpPr/>
            <p:nvPr/>
          </p:nvGrpSpPr>
          <p:grpSpPr>
            <a:xfrm>
              <a:off x="1914620" y="1930431"/>
              <a:ext cx="572929" cy="426911"/>
              <a:chOff x="1914620" y="1930431"/>
              <a:chExt cx="572929" cy="426911"/>
            </a:xfrm>
          </p:grpSpPr>
          <p:sp>
            <p:nvSpPr>
              <p:cNvPr id="1095" name="Google Shape;1095;p32"/>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32"/>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32"/>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98" name="Google Shape;1098;p32"/>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0"/>
                                        </p:tgtEl>
                                        <p:attrNameLst>
                                          <p:attrName>style.visibility</p:attrName>
                                        </p:attrNameLst>
                                      </p:cBhvr>
                                      <p:to>
                                        <p:strVal val="visible"/>
                                      </p:to>
                                    </p:set>
                                    <p:anim calcmode="lin" valueType="num">
                                      <p:cBhvr additive="base">
                                        <p:cTn id="7" dur="500" fill="hold"/>
                                        <p:tgtEl>
                                          <p:spTgt spid="1020"/>
                                        </p:tgtEl>
                                        <p:attrNameLst>
                                          <p:attrName>ppt_x</p:attrName>
                                        </p:attrNameLst>
                                      </p:cBhvr>
                                      <p:tavLst>
                                        <p:tav tm="0">
                                          <p:val>
                                            <p:strVal val="#ppt_x"/>
                                          </p:val>
                                        </p:tav>
                                        <p:tav tm="100000">
                                          <p:val>
                                            <p:strVal val="#ppt_x"/>
                                          </p:val>
                                        </p:tav>
                                      </p:tavLst>
                                    </p:anim>
                                    <p:anim calcmode="lin" valueType="num">
                                      <p:cBhvr additive="base">
                                        <p:cTn id="8" dur="500" fill="hold"/>
                                        <p:tgtEl>
                                          <p:spTgt spid="10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19"/>
                                        </p:tgtEl>
                                        <p:attrNameLst>
                                          <p:attrName>style.visibility</p:attrName>
                                        </p:attrNameLst>
                                      </p:cBhvr>
                                      <p:to>
                                        <p:strVal val="visible"/>
                                      </p:to>
                                    </p:set>
                                    <p:anim calcmode="lin" valueType="num">
                                      <p:cBhvr additive="base">
                                        <p:cTn id="13" dur="500" fill="hold"/>
                                        <p:tgtEl>
                                          <p:spTgt spid="1019"/>
                                        </p:tgtEl>
                                        <p:attrNameLst>
                                          <p:attrName>ppt_x</p:attrName>
                                        </p:attrNameLst>
                                      </p:cBhvr>
                                      <p:tavLst>
                                        <p:tav tm="0">
                                          <p:val>
                                            <p:strVal val="#ppt_x"/>
                                          </p:val>
                                        </p:tav>
                                        <p:tav tm="100000">
                                          <p:val>
                                            <p:strVal val="#ppt_x"/>
                                          </p:val>
                                        </p:tav>
                                      </p:tavLst>
                                    </p:anim>
                                    <p:anim calcmode="lin" valueType="num">
                                      <p:cBhvr additive="base">
                                        <p:cTn id="14" dur="500" fill="hold"/>
                                        <p:tgtEl>
                                          <p:spTgt spid="1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9" grpId="0"/>
      <p:bldP spid="10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pic>
        <p:nvPicPr>
          <p:cNvPr id="7" name="Picture 6">
            <a:extLst>
              <a:ext uri="{FF2B5EF4-FFF2-40B4-BE49-F238E27FC236}">
                <a16:creationId xmlns:a16="http://schemas.microsoft.com/office/drawing/2014/main" id="{887C2E38-C3D5-B86B-8119-48B2BDEFC091}"/>
              </a:ext>
            </a:extLst>
          </p:cNvPr>
          <p:cNvPicPr>
            <a:picLocks noChangeAspect="1"/>
          </p:cNvPicPr>
          <p:nvPr/>
        </p:nvPicPr>
        <p:blipFill>
          <a:blip r:embed="rId3"/>
          <a:stretch>
            <a:fillRect/>
          </a:stretch>
        </p:blipFill>
        <p:spPr>
          <a:xfrm>
            <a:off x="915644" y="660490"/>
            <a:ext cx="7312711" cy="3941246"/>
          </a:xfrm>
          <a:prstGeom prst="rect">
            <a:avLst/>
          </a:prstGeom>
          <a:effectLst>
            <a:softEdge rad="127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0" name="Google Shape;1110;p34"/>
          <p:cNvSpPr txBox="1">
            <a:spLocks noGrp="1"/>
          </p:cNvSpPr>
          <p:nvPr>
            <p:ph type="title"/>
          </p:nvPr>
        </p:nvSpPr>
        <p:spPr>
          <a:xfrm>
            <a:off x="0" y="650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dirty="0">
                <a:latin typeface="Algerian" panose="04020705040A02060702" pitchFamily="82" charset="0"/>
              </a:rPr>
              <a:t>SYSTEM USERS AND ROLES</a:t>
            </a:r>
            <a:endParaRPr sz="2000" u="sng" dirty="0">
              <a:latin typeface="Algerian" panose="04020705040A02060702" pitchFamily="82" charset="0"/>
            </a:endParaRPr>
          </a:p>
        </p:txBody>
      </p:sp>
      <p:grpSp>
        <p:nvGrpSpPr>
          <p:cNvPr id="1114" name="Google Shape;1114;p34"/>
          <p:cNvGrpSpPr/>
          <p:nvPr/>
        </p:nvGrpSpPr>
        <p:grpSpPr>
          <a:xfrm>
            <a:off x="7658533" y="701383"/>
            <a:ext cx="1187311" cy="624971"/>
            <a:chOff x="3859815" y="2867310"/>
            <a:chExt cx="1262157" cy="664368"/>
          </a:xfrm>
        </p:grpSpPr>
        <p:sp>
          <p:nvSpPr>
            <p:cNvPr id="1115" name="Google Shape;1115;p34"/>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6" name="Google Shape;1116;p34"/>
            <p:cNvGrpSpPr/>
            <p:nvPr/>
          </p:nvGrpSpPr>
          <p:grpSpPr>
            <a:xfrm>
              <a:off x="4275677" y="3065525"/>
              <a:ext cx="334517" cy="380047"/>
              <a:chOff x="4275677" y="3065525"/>
              <a:chExt cx="334517" cy="380047"/>
            </a:xfrm>
          </p:grpSpPr>
          <p:grpSp>
            <p:nvGrpSpPr>
              <p:cNvPr id="1117" name="Google Shape;1117;p34"/>
              <p:cNvGrpSpPr/>
              <p:nvPr/>
            </p:nvGrpSpPr>
            <p:grpSpPr>
              <a:xfrm>
                <a:off x="4275677" y="3065525"/>
                <a:ext cx="334517" cy="380047"/>
                <a:chOff x="4275677" y="3065525"/>
                <a:chExt cx="334517" cy="380047"/>
              </a:xfrm>
            </p:grpSpPr>
            <p:grpSp>
              <p:nvGrpSpPr>
                <p:cNvPr id="1118" name="Google Shape;1118;p34"/>
                <p:cNvGrpSpPr/>
                <p:nvPr/>
              </p:nvGrpSpPr>
              <p:grpSpPr>
                <a:xfrm>
                  <a:off x="4275677" y="3301269"/>
                  <a:ext cx="334422" cy="144303"/>
                  <a:chOff x="4275677" y="3301269"/>
                  <a:chExt cx="334422" cy="144303"/>
                </a:xfrm>
              </p:grpSpPr>
              <p:sp>
                <p:nvSpPr>
                  <p:cNvPr id="1119" name="Google Shape;1119;p34"/>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4"/>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1" name="Google Shape;1121;p34"/>
                <p:cNvGrpSpPr/>
                <p:nvPr/>
              </p:nvGrpSpPr>
              <p:grpSpPr>
                <a:xfrm>
                  <a:off x="4275677" y="3183350"/>
                  <a:ext cx="334422" cy="144302"/>
                  <a:chOff x="4275677" y="3183350"/>
                  <a:chExt cx="334422" cy="144302"/>
                </a:xfrm>
              </p:grpSpPr>
              <p:sp>
                <p:nvSpPr>
                  <p:cNvPr id="1122" name="Google Shape;1122;p34"/>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4"/>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4" name="Google Shape;1124;p34"/>
                <p:cNvGrpSpPr/>
                <p:nvPr/>
              </p:nvGrpSpPr>
              <p:grpSpPr>
                <a:xfrm>
                  <a:off x="4275677" y="3065525"/>
                  <a:ext cx="334517" cy="144303"/>
                  <a:chOff x="4275677" y="3065525"/>
                  <a:chExt cx="334517" cy="144303"/>
                </a:xfrm>
              </p:grpSpPr>
              <p:sp>
                <p:nvSpPr>
                  <p:cNvPr id="1125" name="Google Shape;1125;p34"/>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4"/>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27" name="Google Shape;1127;p34"/>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4"/>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4"/>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EC8FCF1A-9469-A9EF-A4C5-0DA82581D7F2}"/>
              </a:ext>
            </a:extLst>
          </p:cNvPr>
          <p:cNvPicPr>
            <a:picLocks noChangeAspect="1"/>
          </p:cNvPicPr>
          <p:nvPr/>
        </p:nvPicPr>
        <p:blipFill>
          <a:blip r:embed="rId3"/>
          <a:stretch>
            <a:fillRect/>
          </a:stretch>
        </p:blipFill>
        <p:spPr>
          <a:xfrm>
            <a:off x="290328" y="614942"/>
            <a:ext cx="4781677" cy="3742761"/>
          </a:xfrm>
          <a:prstGeom prst="rect">
            <a:avLst/>
          </a:prstGeom>
        </p:spPr>
      </p:pic>
      <p:pic>
        <p:nvPicPr>
          <p:cNvPr id="4" name="Picture 3">
            <a:extLst>
              <a:ext uri="{FF2B5EF4-FFF2-40B4-BE49-F238E27FC236}">
                <a16:creationId xmlns:a16="http://schemas.microsoft.com/office/drawing/2014/main" id="{D9BD132F-CEEA-A18E-7D59-832807B9AD28}"/>
              </a:ext>
            </a:extLst>
          </p:cNvPr>
          <p:cNvPicPr>
            <a:picLocks noChangeAspect="1"/>
          </p:cNvPicPr>
          <p:nvPr/>
        </p:nvPicPr>
        <p:blipFill>
          <a:blip r:embed="rId4"/>
          <a:stretch>
            <a:fillRect/>
          </a:stretch>
        </p:blipFill>
        <p:spPr>
          <a:xfrm>
            <a:off x="4319406" y="2640612"/>
            <a:ext cx="4513881" cy="23530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36"/>
          <p:cNvSpPr txBox="1">
            <a:spLocks noGrp="1"/>
          </p:cNvSpPr>
          <p:nvPr>
            <p:ph type="subTitle" idx="6"/>
          </p:nvPr>
        </p:nvSpPr>
        <p:spPr>
          <a:xfrm>
            <a:off x="1010598" y="759083"/>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ADVANTAGES</a:t>
            </a:r>
            <a:endParaRPr u="sng" dirty="0"/>
          </a:p>
        </p:txBody>
      </p:sp>
      <p:sp>
        <p:nvSpPr>
          <p:cNvPr id="1146" name="Google Shape;1146;p36"/>
          <p:cNvSpPr txBox="1">
            <a:spLocks noGrp="1"/>
          </p:cNvSpPr>
          <p:nvPr>
            <p:ph type="title"/>
          </p:nvPr>
        </p:nvSpPr>
        <p:spPr>
          <a:xfrm>
            <a:off x="-20294" y="-30038"/>
            <a:ext cx="9324314" cy="4454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ADVANTAGES ,LIMITATIONS AND </a:t>
            </a:r>
            <a:br>
              <a:rPr lang="en" u="sng" dirty="0"/>
            </a:br>
            <a:r>
              <a:rPr lang="en" u="sng" dirty="0"/>
              <a:t>FUTURE SCOPE</a:t>
            </a:r>
            <a:endParaRPr u="sng" dirty="0"/>
          </a:p>
        </p:txBody>
      </p:sp>
      <p:sp>
        <p:nvSpPr>
          <p:cNvPr id="1148" name="Google Shape;1148;p36"/>
          <p:cNvSpPr txBox="1">
            <a:spLocks noGrp="1"/>
          </p:cNvSpPr>
          <p:nvPr>
            <p:ph type="subTitle" idx="2"/>
          </p:nvPr>
        </p:nvSpPr>
        <p:spPr>
          <a:xfrm>
            <a:off x="3821598" y="1824077"/>
            <a:ext cx="2811000" cy="1038600"/>
          </a:xfrm>
          <a:prstGeom prst="rect">
            <a:avLst/>
          </a:prstGeom>
        </p:spPr>
        <p:txBody>
          <a:bodyPr spcFirstLastPara="1" wrap="square" lIns="91425" tIns="91425" rIns="91425" bIns="91425" anchor="t" anchorCtr="0">
            <a:noAutofit/>
          </a:bodyPr>
          <a:lstStyle/>
          <a:p>
            <a:pPr marL="171450" lvl="0" indent="-171450">
              <a:buFont typeface="Wingdings" panose="05000000000000000000" pitchFamily="2" charset="2"/>
              <a:buChar char="Ø"/>
            </a:pPr>
            <a:r>
              <a:rPr lang="en-US" dirty="0"/>
              <a:t>Web-only (mobile app planned in future)</a:t>
            </a:r>
          </a:p>
          <a:p>
            <a:pPr marL="171450" lvl="0" indent="-171450">
              <a:buFont typeface="Wingdings" panose="05000000000000000000" pitchFamily="2" charset="2"/>
              <a:buChar char="Ø"/>
            </a:pPr>
            <a:r>
              <a:rPr lang="en-US" dirty="0"/>
              <a:t>AI fraud detection initially rule-based; ML models will enhance accuracy</a:t>
            </a:r>
          </a:p>
          <a:p>
            <a:pPr marL="171450" lvl="0" indent="-171450">
              <a:buFont typeface="Wingdings" panose="05000000000000000000" pitchFamily="2" charset="2"/>
              <a:buChar char="Ø"/>
            </a:pPr>
            <a:r>
              <a:rPr lang="en-US" dirty="0"/>
              <a:t>Integration with external insurance providers pending</a:t>
            </a:r>
          </a:p>
          <a:p>
            <a:pPr marL="171450" lvl="0" indent="-171450">
              <a:buFont typeface="Wingdings" panose="05000000000000000000" pitchFamily="2" charset="2"/>
              <a:buChar char="Ø"/>
            </a:pPr>
            <a:r>
              <a:rPr lang="en-US" dirty="0"/>
              <a:t>Requires internet connectivity</a:t>
            </a:r>
            <a:endParaRPr dirty="0"/>
          </a:p>
        </p:txBody>
      </p:sp>
      <p:sp>
        <p:nvSpPr>
          <p:cNvPr id="1149" name="Google Shape;1149;p36"/>
          <p:cNvSpPr txBox="1">
            <a:spLocks noGrp="1"/>
          </p:cNvSpPr>
          <p:nvPr>
            <p:ph type="subTitle" idx="3"/>
          </p:nvPr>
        </p:nvSpPr>
        <p:spPr>
          <a:xfrm>
            <a:off x="685021" y="1304777"/>
            <a:ext cx="2811000" cy="1038600"/>
          </a:xfrm>
          <a:prstGeom prst="rect">
            <a:avLst/>
          </a:prstGeom>
        </p:spPr>
        <p:txBody>
          <a:bodyPr spcFirstLastPara="1" wrap="square" lIns="91425" tIns="91425" rIns="91425" bIns="91425" anchor="t" anchorCtr="0">
            <a:noAutofit/>
          </a:bodyPr>
          <a:lstStyle/>
          <a:p>
            <a:pPr marL="171450" lvl="0" indent="-171450">
              <a:buFont typeface="Wingdings" panose="05000000000000000000" pitchFamily="2" charset="2"/>
              <a:buChar char="Ø"/>
            </a:pPr>
            <a:r>
              <a:rPr lang="en-US" dirty="0"/>
              <a:t>Employees: Faster claims, transparency, real-time updates</a:t>
            </a:r>
          </a:p>
          <a:p>
            <a:pPr marL="171450" lvl="0" indent="-171450">
              <a:buFont typeface="Wingdings" panose="05000000000000000000" pitchFamily="2" charset="2"/>
              <a:buChar char="Ø"/>
            </a:pPr>
            <a:r>
              <a:rPr lang="en-US" dirty="0"/>
              <a:t>HR: Reduced workload, automated reporting</a:t>
            </a:r>
          </a:p>
          <a:p>
            <a:pPr marL="171450" lvl="0" indent="-171450">
              <a:buFont typeface="Wingdings" panose="05000000000000000000" pitchFamily="2" charset="2"/>
              <a:buChar char="Ø"/>
            </a:pPr>
            <a:r>
              <a:rPr lang="en-US" dirty="0"/>
              <a:t>Admin: Full control, fraud detection, compliance</a:t>
            </a:r>
          </a:p>
          <a:p>
            <a:pPr marL="171450" lvl="0" indent="-171450">
              <a:buFont typeface="Wingdings" panose="05000000000000000000" pitchFamily="2" charset="2"/>
              <a:buChar char="Ø"/>
            </a:pPr>
            <a:r>
              <a:rPr lang="en-US" dirty="0"/>
              <a:t>Company: Cost reduction, scalable and trusted solution</a:t>
            </a:r>
            <a:endParaRPr dirty="0"/>
          </a:p>
        </p:txBody>
      </p:sp>
      <p:sp>
        <p:nvSpPr>
          <p:cNvPr id="1150" name="Google Shape;1150;p36"/>
          <p:cNvSpPr txBox="1">
            <a:spLocks noGrp="1"/>
          </p:cNvSpPr>
          <p:nvPr>
            <p:ph type="subTitle" idx="4"/>
          </p:nvPr>
        </p:nvSpPr>
        <p:spPr>
          <a:xfrm>
            <a:off x="6727902" y="3313994"/>
            <a:ext cx="2811000" cy="1038600"/>
          </a:xfrm>
          <a:prstGeom prst="rect">
            <a:avLst/>
          </a:prstGeom>
        </p:spPr>
        <p:txBody>
          <a:bodyPr spcFirstLastPara="1" wrap="square" lIns="91425" tIns="91425" rIns="91425" bIns="91425" anchor="t" anchorCtr="0">
            <a:noAutofit/>
          </a:bodyPr>
          <a:lstStyle/>
          <a:p>
            <a:pPr marL="171450" lvl="0" indent="-171450">
              <a:buFont typeface="Wingdings" panose="05000000000000000000" pitchFamily="2" charset="2"/>
              <a:buChar char="Ø"/>
            </a:pPr>
            <a:r>
              <a:rPr lang="en-US" u="sng" dirty="0"/>
              <a:t>Mobile apps (Android/iOS)</a:t>
            </a:r>
          </a:p>
          <a:p>
            <a:pPr marL="0" lvl="0" indent="0"/>
            <a:r>
              <a:rPr lang="en-US" dirty="0"/>
              <a:t>For employees</a:t>
            </a:r>
          </a:p>
          <a:p>
            <a:pPr marL="171450" lvl="0" indent="-171450">
              <a:buFont typeface="Wingdings" panose="05000000000000000000" pitchFamily="2" charset="2"/>
              <a:buChar char="Ø"/>
            </a:pPr>
            <a:r>
              <a:rPr lang="en-US" u="sng" dirty="0"/>
              <a:t>Integration</a:t>
            </a:r>
          </a:p>
          <a:p>
            <a:pPr marL="0" lvl="0" indent="0"/>
            <a:r>
              <a:rPr lang="en-US" dirty="0"/>
              <a:t>With insurance companies and hospitals</a:t>
            </a:r>
          </a:p>
          <a:p>
            <a:pPr marL="171450" lvl="0" indent="-171450">
              <a:buFont typeface="Wingdings" panose="05000000000000000000" pitchFamily="2" charset="2"/>
              <a:buChar char="Ø"/>
            </a:pPr>
            <a:r>
              <a:rPr lang="en-US" u="sng" dirty="0"/>
              <a:t>Blockchain</a:t>
            </a:r>
          </a:p>
          <a:p>
            <a:pPr marL="0" lvl="0" indent="0"/>
            <a:r>
              <a:rPr lang="en-US" dirty="0"/>
              <a:t>For secure claim history</a:t>
            </a:r>
          </a:p>
          <a:p>
            <a:pPr marL="171450" lvl="0" indent="-171450">
              <a:buFont typeface="Wingdings" panose="05000000000000000000" pitchFamily="2" charset="2"/>
              <a:buChar char="Ø"/>
            </a:pPr>
            <a:r>
              <a:rPr lang="en-US" u="sng" dirty="0"/>
              <a:t>Cloud deployment</a:t>
            </a:r>
          </a:p>
          <a:p>
            <a:pPr marL="0" lvl="0" indent="0"/>
            <a:r>
              <a:rPr lang="en-US" dirty="0"/>
              <a:t>For large-scale use</a:t>
            </a:r>
            <a:endParaRPr dirty="0"/>
          </a:p>
        </p:txBody>
      </p:sp>
      <p:sp>
        <p:nvSpPr>
          <p:cNvPr id="1152" name="Google Shape;1152;p36"/>
          <p:cNvSpPr txBox="1">
            <a:spLocks noGrp="1"/>
          </p:cNvSpPr>
          <p:nvPr>
            <p:ph type="subTitle" idx="7"/>
          </p:nvPr>
        </p:nvSpPr>
        <p:spPr>
          <a:xfrm>
            <a:off x="4242479" y="1208438"/>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LIMITATIONS</a:t>
            </a:r>
            <a:endParaRPr u="sng" dirty="0"/>
          </a:p>
        </p:txBody>
      </p:sp>
      <p:sp>
        <p:nvSpPr>
          <p:cNvPr id="1153" name="Google Shape;1153;p36"/>
          <p:cNvSpPr txBox="1">
            <a:spLocks noGrp="1"/>
          </p:cNvSpPr>
          <p:nvPr>
            <p:ph type="subTitle" idx="8"/>
          </p:nvPr>
        </p:nvSpPr>
        <p:spPr>
          <a:xfrm>
            <a:off x="6727902" y="2780516"/>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FUTURE SCOPE</a:t>
            </a:r>
            <a:endParaRPr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5">
                                            <p:txEl>
                                              <p:pRg st="0" end="0"/>
                                            </p:txEl>
                                          </p:spTgt>
                                        </p:tgtEl>
                                        <p:attrNameLst>
                                          <p:attrName>style.visibility</p:attrName>
                                        </p:attrNameLst>
                                      </p:cBhvr>
                                      <p:to>
                                        <p:strVal val="visible"/>
                                      </p:to>
                                    </p:set>
                                    <p:anim calcmode="lin" valueType="num">
                                      <p:cBhvr additive="base">
                                        <p:cTn id="7" dur="500" fill="hold"/>
                                        <p:tgtEl>
                                          <p:spTgt spid="11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49">
                                            <p:txEl>
                                              <p:pRg st="0" end="0"/>
                                            </p:txEl>
                                          </p:spTgt>
                                        </p:tgtEl>
                                        <p:attrNameLst>
                                          <p:attrName>style.visibility</p:attrName>
                                        </p:attrNameLst>
                                      </p:cBhvr>
                                      <p:to>
                                        <p:strVal val="visible"/>
                                      </p:to>
                                    </p:set>
                                    <p:anim calcmode="lin" valueType="num">
                                      <p:cBhvr additive="base">
                                        <p:cTn id="13" dur="500" fill="hold"/>
                                        <p:tgtEl>
                                          <p:spTgt spid="114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49">
                                            <p:txEl>
                                              <p:pRg st="1" end="1"/>
                                            </p:txEl>
                                          </p:spTgt>
                                        </p:tgtEl>
                                        <p:attrNameLst>
                                          <p:attrName>style.visibility</p:attrName>
                                        </p:attrNameLst>
                                      </p:cBhvr>
                                      <p:to>
                                        <p:strVal val="visible"/>
                                      </p:to>
                                    </p:set>
                                    <p:anim calcmode="lin" valueType="num">
                                      <p:cBhvr additive="base">
                                        <p:cTn id="19" dur="500" fill="hold"/>
                                        <p:tgtEl>
                                          <p:spTgt spid="114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4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49">
                                            <p:txEl>
                                              <p:pRg st="2" end="2"/>
                                            </p:txEl>
                                          </p:spTgt>
                                        </p:tgtEl>
                                        <p:attrNameLst>
                                          <p:attrName>style.visibility</p:attrName>
                                        </p:attrNameLst>
                                      </p:cBhvr>
                                      <p:to>
                                        <p:strVal val="visible"/>
                                      </p:to>
                                    </p:set>
                                    <p:anim calcmode="lin" valueType="num">
                                      <p:cBhvr additive="base">
                                        <p:cTn id="25" dur="500" fill="hold"/>
                                        <p:tgtEl>
                                          <p:spTgt spid="114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4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49">
                                            <p:txEl>
                                              <p:pRg st="3" end="3"/>
                                            </p:txEl>
                                          </p:spTgt>
                                        </p:tgtEl>
                                        <p:attrNameLst>
                                          <p:attrName>style.visibility</p:attrName>
                                        </p:attrNameLst>
                                      </p:cBhvr>
                                      <p:to>
                                        <p:strVal val="visible"/>
                                      </p:to>
                                    </p:set>
                                    <p:anim calcmode="lin" valueType="num">
                                      <p:cBhvr additive="base">
                                        <p:cTn id="31" dur="500" fill="hold"/>
                                        <p:tgtEl>
                                          <p:spTgt spid="114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4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52">
                                            <p:txEl>
                                              <p:pRg st="0" end="0"/>
                                            </p:txEl>
                                          </p:spTgt>
                                        </p:tgtEl>
                                        <p:attrNameLst>
                                          <p:attrName>style.visibility</p:attrName>
                                        </p:attrNameLst>
                                      </p:cBhvr>
                                      <p:to>
                                        <p:strVal val="visible"/>
                                      </p:to>
                                    </p:set>
                                    <p:anim calcmode="lin" valueType="num">
                                      <p:cBhvr additive="base">
                                        <p:cTn id="37" dur="500" fill="hold"/>
                                        <p:tgtEl>
                                          <p:spTgt spid="115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48">
                                            <p:txEl>
                                              <p:pRg st="0" end="0"/>
                                            </p:txEl>
                                          </p:spTgt>
                                        </p:tgtEl>
                                        <p:attrNameLst>
                                          <p:attrName>style.visibility</p:attrName>
                                        </p:attrNameLst>
                                      </p:cBhvr>
                                      <p:to>
                                        <p:strVal val="visible"/>
                                      </p:to>
                                    </p:set>
                                    <p:anim calcmode="lin" valueType="num">
                                      <p:cBhvr additive="base">
                                        <p:cTn id="43" dur="500" fill="hold"/>
                                        <p:tgtEl>
                                          <p:spTgt spid="11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48">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148">
                                            <p:txEl>
                                              <p:pRg st="1" end="1"/>
                                            </p:txEl>
                                          </p:spTgt>
                                        </p:tgtEl>
                                        <p:attrNameLst>
                                          <p:attrName>style.visibility</p:attrName>
                                        </p:attrNameLst>
                                      </p:cBhvr>
                                      <p:to>
                                        <p:strVal val="visible"/>
                                      </p:to>
                                    </p:set>
                                    <p:anim calcmode="lin" valueType="num">
                                      <p:cBhvr additive="base">
                                        <p:cTn id="47" dur="500" fill="hold"/>
                                        <p:tgtEl>
                                          <p:spTgt spid="1148">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48">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148">
                                            <p:txEl>
                                              <p:pRg st="2" end="2"/>
                                            </p:txEl>
                                          </p:spTgt>
                                        </p:tgtEl>
                                        <p:attrNameLst>
                                          <p:attrName>style.visibility</p:attrName>
                                        </p:attrNameLst>
                                      </p:cBhvr>
                                      <p:to>
                                        <p:strVal val="visible"/>
                                      </p:to>
                                    </p:set>
                                    <p:anim calcmode="lin" valueType="num">
                                      <p:cBhvr additive="base">
                                        <p:cTn id="51" dur="500" fill="hold"/>
                                        <p:tgtEl>
                                          <p:spTgt spid="1148">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148">
                                            <p:txEl>
                                              <p:pRg st="2" end="2"/>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148">
                                            <p:txEl>
                                              <p:pRg st="3" end="3"/>
                                            </p:txEl>
                                          </p:spTgt>
                                        </p:tgtEl>
                                        <p:attrNameLst>
                                          <p:attrName>style.visibility</p:attrName>
                                        </p:attrNameLst>
                                      </p:cBhvr>
                                      <p:to>
                                        <p:strVal val="visible"/>
                                      </p:to>
                                    </p:set>
                                    <p:anim calcmode="lin" valueType="num">
                                      <p:cBhvr additive="base">
                                        <p:cTn id="55" dur="500" fill="hold"/>
                                        <p:tgtEl>
                                          <p:spTgt spid="114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4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53">
                                            <p:txEl>
                                              <p:pRg st="0" end="0"/>
                                            </p:txEl>
                                          </p:spTgt>
                                        </p:tgtEl>
                                        <p:attrNameLst>
                                          <p:attrName>style.visibility</p:attrName>
                                        </p:attrNameLst>
                                      </p:cBhvr>
                                      <p:to>
                                        <p:strVal val="visible"/>
                                      </p:to>
                                    </p:set>
                                    <p:anim calcmode="lin" valueType="num">
                                      <p:cBhvr additive="base">
                                        <p:cTn id="61" dur="500" fill="hold"/>
                                        <p:tgtEl>
                                          <p:spTgt spid="1153">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50">
                                            <p:txEl>
                                              <p:pRg st="0" end="0"/>
                                            </p:txEl>
                                          </p:spTgt>
                                        </p:tgtEl>
                                        <p:attrNameLst>
                                          <p:attrName>style.visibility</p:attrName>
                                        </p:attrNameLst>
                                      </p:cBhvr>
                                      <p:to>
                                        <p:strVal val="visible"/>
                                      </p:to>
                                    </p:set>
                                    <p:anim calcmode="lin" valueType="num">
                                      <p:cBhvr additive="base">
                                        <p:cTn id="67" dur="500" fill="hold"/>
                                        <p:tgtEl>
                                          <p:spTgt spid="1150">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50">
                                            <p:txEl>
                                              <p:pRg st="0" end="0"/>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50">
                                            <p:txEl>
                                              <p:pRg st="1" end="1"/>
                                            </p:txEl>
                                          </p:spTgt>
                                        </p:tgtEl>
                                        <p:attrNameLst>
                                          <p:attrName>style.visibility</p:attrName>
                                        </p:attrNameLst>
                                      </p:cBhvr>
                                      <p:to>
                                        <p:strVal val="visible"/>
                                      </p:to>
                                    </p:set>
                                    <p:anim calcmode="lin" valueType="num">
                                      <p:cBhvr additive="base">
                                        <p:cTn id="71" dur="500" fill="hold"/>
                                        <p:tgtEl>
                                          <p:spTgt spid="1150">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150">
                                            <p:txEl>
                                              <p:pRg st="1" end="1"/>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150">
                                            <p:txEl>
                                              <p:pRg st="2" end="2"/>
                                            </p:txEl>
                                          </p:spTgt>
                                        </p:tgtEl>
                                        <p:attrNameLst>
                                          <p:attrName>style.visibility</p:attrName>
                                        </p:attrNameLst>
                                      </p:cBhvr>
                                      <p:to>
                                        <p:strVal val="visible"/>
                                      </p:to>
                                    </p:set>
                                    <p:anim calcmode="lin" valueType="num">
                                      <p:cBhvr additive="base">
                                        <p:cTn id="75" dur="500" fill="hold"/>
                                        <p:tgtEl>
                                          <p:spTgt spid="1150">
                                            <p:txEl>
                                              <p:pRg st="2" end="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150">
                                            <p:txEl>
                                              <p:pRg st="2" end="2"/>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0">
                                            <p:txEl>
                                              <p:pRg st="3" end="3"/>
                                            </p:txEl>
                                          </p:spTgt>
                                        </p:tgtEl>
                                        <p:attrNameLst>
                                          <p:attrName>style.visibility</p:attrName>
                                        </p:attrNameLst>
                                      </p:cBhvr>
                                      <p:to>
                                        <p:strVal val="visible"/>
                                      </p:to>
                                    </p:set>
                                    <p:anim calcmode="lin" valueType="num">
                                      <p:cBhvr additive="base">
                                        <p:cTn id="79" dur="500" fill="hold"/>
                                        <p:tgtEl>
                                          <p:spTgt spid="1150">
                                            <p:txEl>
                                              <p:pRg st="3" end="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150">
                                            <p:txEl>
                                              <p:pRg st="3" end="3"/>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150">
                                            <p:txEl>
                                              <p:pRg st="4" end="4"/>
                                            </p:txEl>
                                          </p:spTgt>
                                        </p:tgtEl>
                                        <p:attrNameLst>
                                          <p:attrName>style.visibility</p:attrName>
                                        </p:attrNameLst>
                                      </p:cBhvr>
                                      <p:to>
                                        <p:strVal val="visible"/>
                                      </p:to>
                                    </p:set>
                                    <p:anim calcmode="lin" valueType="num">
                                      <p:cBhvr additive="base">
                                        <p:cTn id="83" dur="500" fill="hold"/>
                                        <p:tgtEl>
                                          <p:spTgt spid="1150">
                                            <p:txEl>
                                              <p:pRg st="4" end="4"/>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1150">
                                            <p:txEl>
                                              <p:pRg st="4" end="4"/>
                                            </p:txEl>
                                          </p:spTgt>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150">
                                            <p:txEl>
                                              <p:pRg st="5" end="5"/>
                                            </p:txEl>
                                          </p:spTgt>
                                        </p:tgtEl>
                                        <p:attrNameLst>
                                          <p:attrName>style.visibility</p:attrName>
                                        </p:attrNameLst>
                                      </p:cBhvr>
                                      <p:to>
                                        <p:strVal val="visible"/>
                                      </p:to>
                                    </p:set>
                                    <p:anim calcmode="lin" valueType="num">
                                      <p:cBhvr additive="base">
                                        <p:cTn id="87" dur="500" fill="hold"/>
                                        <p:tgtEl>
                                          <p:spTgt spid="1150">
                                            <p:txEl>
                                              <p:pRg st="5" end="5"/>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1150">
                                            <p:txEl>
                                              <p:pRg st="5" end="5"/>
                                            </p:txEl>
                                          </p:spTgt>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150">
                                            <p:txEl>
                                              <p:pRg st="6" end="6"/>
                                            </p:txEl>
                                          </p:spTgt>
                                        </p:tgtEl>
                                        <p:attrNameLst>
                                          <p:attrName>style.visibility</p:attrName>
                                        </p:attrNameLst>
                                      </p:cBhvr>
                                      <p:to>
                                        <p:strVal val="visible"/>
                                      </p:to>
                                    </p:set>
                                    <p:anim calcmode="lin" valueType="num">
                                      <p:cBhvr additive="base">
                                        <p:cTn id="91" dur="500" fill="hold"/>
                                        <p:tgtEl>
                                          <p:spTgt spid="1150">
                                            <p:txEl>
                                              <p:pRg st="6" end="6"/>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150">
                                            <p:txEl>
                                              <p:pRg st="6" end="6"/>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150">
                                            <p:txEl>
                                              <p:pRg st="7" end="7"/>
                                            </p:txEl>
                                          </p:spTgt>
                                        </p:tgtEl>
                                        <p:attrNameLst>
                                          <p:attrName>style.visibility</p:attrName>
                                        </p:attrNameLst>
                                      </p:cBhvr>
                                      <p:to>
                                        <p:strVal val="visible"/>
                                      </p:to>
                                    </p:set>
                                    <p:anim calcmode="lin" valueType="num">
                                      <p:cBhvr additive="base">
                                        <p:cTn id="95" dur="500" fill="hold"/>
                                        <p:tgtEl>
                                          <p:spTgt spid="1150">
                                            <p:txEl>
                                              <p:pRg st="7" end="7"/>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15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 grpId="0" build="p"/>
      <p:bldP spid="1152" grpId="0" build="p"/>
      <p:bldP spid="115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37"/>
          <p:cNvSpPr txBox="1">
            <a:spLocks noGrp="1"/>
          </p:cNvSpPr>
          <p:nvPr>
            <p:ph type="title"/>
          </p:nvPr>
        </p:nvSpPr>
        <p:spPr>
          <a:xfrm>
            <a:off x="0" y="-125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dirty="0"/>
              <a:t>SCREENSHOTS</a:t>
            </a:r>
            <a:endParaRPr sz="2400" u="sng" dirty="0"/>
          </a:p>
        </p:txBody>
      </p:sp>
      <p:pic>
        <p:nvPicPr>
          <p:cNvPr id="18" name="Picture 17">
            <a:extLst>
              <a:ext uri="{FF2B5EF4-FFF2-40B4-BE49-F238E27FC236}">
                <a16:creationId xmlns:a16="http://schemas.microsoft.com/office/drawing/2014/main" id="{5F3B2EFA-95F4-0006-04DA-03569C7D3937}"/>
              </a:ext>
            </a:extLst>
          </p:cNvPr>
          <p:cNvPicPr>
            <a:picLocks noChangeAspect="1"/>
          </p:cNvPicPr>
          <p:nvPr/>
        </p:nvPicPr>
        <p:blipFill>
          <a:blip r:embed="rId3"/>
          <a:stretch>
            <a:fillRect/>
          </a:stretch>
        </p:blipFill>
        <p:spPr>
          <a:xfrm>
            <a:off x="99061" y="447425"/>
            <a:ext cx="4945379" cy="2466508"/>
          </a:xfrm>
          <a:prstGeom prst="rect">
            <a:avLst/>
          </a:prstGeom>
        </p:spPr>
      </p:pic>
      <p:pic>
        <p:nvPicPr>
          <p:cNvPr id="20" name="Picture 19">
            <a:extLst>
              <a:ext uri="{FF2B5EF4-FFF2-40B4-BE49-F238E27FC236}">
                <a16:creationId xmlns:a16="http://schemas.microsoft.com/office/drawing/2014/main" id="{5BEAEC6E-5051-825D-E496-05E25A8782CC}"/>
              </a:ext>
            </a:extLst>
          </p:cNvPr>
          <p:cNvPicPr>
            <a:picLocks noChangeAspect="1"/>
          </p:cNvPicPr>
          <p:nvPr/>
        </p:nvPicPr>
        <p:blipFill>
          <a:blip r:embed="rId4"/>
          <a:stretch>
            <a:fillRect/>
          </a:stretch>
        </p:blipFill>
        <p:spPr>
          <a:xfrm>
            <a:off x="3627120" y="2348146"/>
            <a:ext cx="5302455" cy="26810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784</Words>
  <Application>Microsoft Office PowerPoint</Application>
  <PresentationFormat>On-screen Show (16:9)</PresentationFormat>
  <Paragraphs>92</Paragraphs>
  <Slides>16</Slides>
  <Notes>14</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Multimedia Software Pitch Deck by Slidesgo</vt:lpstr>
      <vt:lpstr>InsurAI-Corporate Policy Automation  and Intelligence  System</vt:lpstr>
      <vt:lpstr>Project Overview</vt:lpstr>
      <vt:lpstr>KEY HIGHLIGHTS</vt:lpstr>
      <vt:lpstr>PROBLEM STATEMENT</vt:lpstr>
      <vt:lpstr>Focused on corporate users, not individual policyholders. Supports role-based access: Employees, Agents, HR Admin, System Admin. Core functions include policy renewals, claim approvals, tax compliance, reporting, fraud detection, analytics, and dashboards. Scalable for organizations of any size.</vt:lpstr>
      <vt:lpstr>PowerPoint Presentation</vt:lpstr>
      <vt:lpstr>SYSTEM USERS AND ROLES</vt:lpstr>
      <vt:lpstr>ADVANTAGES ,LIMITATIONS AND  FUTURE SCOPE</vt:lpstr>
      <vt:lpstr>SCREENSHOTS</vt:lpstr>
      <vt:lpstr>EMPLOYEE HR DASHBOARD,INSURANCE POLICIES</vt:lpstr>
      <vt:lpstr>PowerPoint Presentation</vt:lpstr>
      <vt:lpstr>PowerPoint Presentation</vt:lpstr>
      <vt:lpstr>PowerPoint Presentation</vt:lpstr>
      <vt:lpstr>GITHUB AND GOOGLE DRIVE LINKS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InsurAI-Corporate Policy Automation  and Intelligence  System</dc:title>
  <dc:creator>Manisha Mohanty</dc:creator>
  <cp:lastModifiedBy>Anushka Dutta</cp:lastModifiedBy>
  <cp:revision>14</cp:revision>
  <dcterms:modified xsi:type="dcterms:W3CDTF">2026-01-10T14:09:03Z</dcterms:modified>
</cp:coreProperties>
</file>